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707" r:id="rId4"/>
  </p:sldMasterIdLst>
  <p:notesMasterIdLst>
    <p:notesMasterId r:id="rId45"/>
  </p:notesMasterIdLst>
  <p:handoutMasterIdLst>
    <p:handoutMasterId r:id="rId46"/>
  </p:handoutMasterIdLst>
  <p:sldIdLst>
    <p:sldId id="322" r:id="rId5"/>
    <p:sldId id="381" r:id="rId6"/>
    <p:sldId id="305" r:id="rId7"/>
    <p:sldId id="306" r:id="rId8"/>
    <p:sldId id="383" r:id="rId9"/>
    <p:sldId id="333" r:id="rId10"/>
    <p:sldId id="337" r:id="rId11"/>
    <p:sldId id="339" r:id="rId12"/>
    <p:sldId id="338" r:id="rId13"/>
    <p:sldId id="341" r:id="rId14"/>
    <p:sldId id="342" r:id="rId15"/>
    <p:sldId id="343" r:id="rId16"/>
    <p:sldId id="345" r:id="rId17"/>
    <p:sldId id="347" r:id="rId18"/>
    <p:sldId id="351" r:id="rId19"/>
    <p:sldId id="352" r:id="rId20"/>
    <p:sldId id="353" r:id="rId21"/>
    <p:sldId id="354" r:id="rId22"/>
    <p:sldId id="355" r:id="rId23"/>
    <p:sldId id="356" r:id="rId24"/>
    <p:sldId id="357" r:id="rId25"/>
    <p:sldId id="358" r:id="rId26"/>
    <p:sldId id="359" r:id="rId27"/>
    <p:sldId id="360" r:id="rId28"/>
    <p:sldId id="362" r:id="rId29"/>
    <p:sldId id="363" r:id="rId30"/>
    <p:sldId id="364" r:id="rId31"/>
    <p:sldId id="365" r:id="rId32"/>
    <p:sldId id="367" r:id="rId33"/>
    <p:sldId id="368" r:id="rId34"/>
    <p:sldId id="369" r:id="rId35"/>
    <p:sldId id="373" r:id="rId36"/>
    <p:sldId id="375" r:id="rId37"/>
    <p:sldId id="376" r:id="rId38"/>
    <p:sldId id="377" r:id="rId39"/>
    <p:sldId id="379" r:id="rId40"/>
    <p:sldId id="308" r:id="rId41"/>
    <p:sldId id="384" r:id="rId42"/>
    <p:sldId id="309" r:id="rId43"/>
    <p:sldId id="310" r:id="rId44"/>
  </p:sldIdLst>
  <p:sldSz cx="9144000" cy="6858000" type="screen4x3"/>
  <p:notesSz cx="6858000" cy="9777413"/>
  <p:kinsoku lang="ja-JP" invalStChars="、。，．・：；？！゛゜ヽヾゝゞ々ー’”）〕］｝〉》」』】°‰′″℃￠％ぁぃぅぇぉっゃゅょゎァィゥェォッャュョヮヵヶ!%),.:;?]}｡｣､･ｧｨｩｪｫｬｭｮｯｰﾞﾟ" invalEndChars="‘“（〔［｛〈《「『【￥＄$([\{｢￡"/>
  <p:defaultTex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B6B53"/>
    <a:srgbClr val="EE6E60"/>
    <a:srgbClr val="E83320"/>
    <a:srgbClr val="EF1928"/>
    <a:srgbClr val="D83048"/>
    <a:srgbClr val="CC0000"/>
    <a:srgbClr val="FF2929"/>
    <a:srgbClr val="A2C1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9F0BF5-7DE0-4599-9981-BFE75713460D}" v="1" dt="2023-09-17T02:58:22.485"/>
    <p1510:client id="{90FE4665-CD3D-48E9-8BC3-2D16402E3116}" v="1" dt="2023-09-17T02:54:24.6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31" autoAdjust="0"/>
    <p:restoredTop sz="94702" autoAdjust="0"/>
  </p:normalViewPr>
  <p:slideViewPr>
    <p:cSldViewPr snapToGrid="0">
      <p:cViewPr varScale="1">
        <p:scale>
          <a:sx n="67" d="100"/>
          <a:sy n="67" d="100"/>
        </p:scale>
        <p:origin x="1120" y="44"/>
      </p:cViewPr>
      <p:guideLst/>
    </p:cSldViewPr>
  </p:slideViewPr>
  <p:notesTextViewPr>
    <p:cViewPr>
      <p:scale>
        <a:sx n="1" d="1"/>
        <a:sy n="1" d="1"/>
      </p:scale>
      <p:origin x="0" y="0"/>
    </p:cViewPr>
  </p:notesTextViewPr>
  <p:sorterViewPr>
    <p:cViewPr>
      <p:scale>
        <a:sx n="116" d="100"/>
        <a:sy n="11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jayaraj C. Vijayasingam" userId="8e4c9cc1-b644-4423-b449-dfdb25775b8d" providerId="ADAL" clId="{8544B1CF-DD22-4373-A5C2-D40DC2F22D9B}"/>
    <pc:docChg chg="modSld">
      <pc:chgData name="Vijayaraj C. Vijayasingam" userId="8e4c9cc1-b644-4423-b449-dfdb25775b8d" providerId="ADAL" clId="{8544B1CF-DD22-4373-A5C2-D40DC2F22D9B}" dt="2023-08-25T16:20:22.012" v="12" actId="20577"/>
      <pc:docMkLst>
        <pc:docMk/>
      </pc:docMkLst>
      <pc:sldChg chg="modSp mod">
        <pc:chgData name="Vijayaraj C. Vijayasingam" userId="8e4c9cc1-b644-4423-b449-dfdb25775b8d" providerId="ADAL" clId="{8544B1CF-DD22-4373-A5C2-D40DC2F22D9B}" dt="2023-08-25T16:20:22.012" v="12" actId="20577"/>
        <pc:sldMkLst>
          <pc:docMk/>
          <pc:sldMk cId="950053366" sldId="381"/>
        </pc:sldMkLst>
        <pc:spChg chg="mod">
          <ac:chgData name="Vijayaraj C. Vijayasingam" userId="8e4c9cc1-b644-4423-b449-dfdb25775b8d" providerId="ADAL" clId="{8544B1CF-DD22-4373-A5C2-D40DC2F22D9B}" dt="2023-08-25T16:20:22.012" v="12" actId="20577"/>
          <ac:spMkLst>
            <pc:docMk/>
            <pc:sldMk cId="950053366" sldId="381"/>
            <ac:spMk id="5125" creationId="{00000000-0000-0000-0000-000000000000}"/>
          </ac:spMkLst>
        </pc:spChg>
      </pc:sldChg>
    </pc:docChg>
  </pc:docChgLst>
  <pc:docChgLst>
    <pc:chgData name="Vijayaraj C. Vijayasingam" userId="8e4c9cc1-b644-4423-b449-dfdb25775b8d" providerId="ADAL" clId="{D9F90D8C-35B6-4C2D-B30A-755B670B646A}"/>
    <pc:docChg chg="custSel delSld modSld modMainMaster">
      <pc:chgData name="Vijayaraj C. Vijayasingam" userId="8e4c9cc1-b644-4423-b449-dfdb25775b8d" providerId="ADAL" clId="{D9F90D8C-35B6-4C2D-B30A-755B670B646A}" dt="2023-05-21T01:16:59.229" v="1090" actId="1076"/>
      <pc:docMkLst>
        <pc:docMk/>
      </pc:docMkLst>
      <pc:sldChg chg="modSp mod">
        <pc:chgData name="Vijayaraj C. Vijayasingam" userId="8e4c9cc1-b644-4423-b449-dfdb25775b8d" providerId="ADAL" clId="{D9F90D8C-35B6-4C2D-B30A-755B670B646A}" dt="2023-05-21T01:02:16.408" v="565" actId="20577"/>
        <pc:sldMkLst>
          <pc:docMk/>
          <pc:sldMk cId="1222172671" sldId="305"/>
        </pc:sldMkLst>
        <pc:spChg chg="mod">
          <ac:chgData name="Vijayaraj C. Vijayasingam" userId="8e4c9cc1-b644-4423-b449-dfdb25775b8d" providerId="ADAL" clId="{D9F90D8C-35B6-4C2D-B30A-755B670B646A}" dt="2023-05-21T01:02:16.408" v="565" actId="20577"/>
          <ac:spMkLst>
            <pc:docMk/>
            <pc:sldMk cId="1222172671" sldId="305"/>
            <ac:spMk id="5" creationId="{7804106F-FA64-286A-04FC-353B30B818C8}"/>
          </ac:spMkLst>
        </pc:spChg>
      </pc:sldChg>
      <pc:sldChg chg="modSp mod">
        <pc:chgData name="Vijayaraj C. Vijayasingam" userId="8e4c9cc1-b644-4423-b449-dfdb25775b8d" providerId="ADAL" clId="{D9F90D8C-35B6-4C2D-B30A-755B670B646A}" dt="2023-05-12T10:39:53.201" v="432" actId="20577"/>
        <pc:sldMkLst>
          <pc:docMk/>
          <pc:sldMk cId="1147692581" sldId="306"/>
        </pc:sldMkLst>
        <pc:spChg chg="mod">
          <ac:chgData name="Vijayaraj C. Vijayasingam" userId="8e4c9cc1-b644-4423-b449-dfdb25775b8d" providerId="ADAL" clId="{D9F90D8C-35B6-4C2D-B30A-755B670B646A}" dt="2023-05-12T10:39:53.201" v="432" actId="20577"/>
          <ac:spMkLst>
            <pc:docMk/>
            <pc:sldMk cId="1147692581" sldId="306"/>
            <ac:spMk id="9" creationId="{9D496500-6EFF-D6A4-A019-E1438C03575B}"/>
          </ac:spMkLst>
        </pc:spChg>
      </pc:sldChg>
      <pc:sldChg chg="del">
        <pc:chgData name="Vijayaraj C. Vijayasingam" userId="8e4c9cc1-b644-4423-b449-dfdb25775b8d" providerId="ADAL" clId="{D9F90D8C-35B6-4C2D-B30A-755B670B646A}" dt="2023-05-21T00:53:16.801" v="482" actId="47"/>
        <pc:sldMkLst>
          <pc:docMk/>
          <pc:sldMk cId="2453307536" sldId="307"/>
        </pc:sldMkLst>
      </pc:sldChg>
      <pc:sldChg chg="addSp delSp modSp mod">
        <pc:chgData name="Vijayaraj C. Vijayasingam" userId="8e4c9cc1-b644-4423-b449-dfdb25775b8d" providerId="ADAL" clId="{D9F90D8C-35B6-4C2D-B30A-755B670B646A}" dt="2023-05-21T00:57:58.430" v="498" actId="20577"/>
        <pc:sldMkLst>
          <pc:docMk/>
          <pc:sldMk cId="3726883340" sldId="308"/>
        </pc:sldMkLst>
        <pc:spChg chg="add mod">
          <ac:chgData name="Vijayaraj C. Vijayasingam" userId="8e4c9cc1-b644-4423-b449-dfdb25775b8d" providerId="ADAL" clId="{D9F90D8C-35B6-4C2D-B30A-755B670B646A}" dt="2023-05-21T00:57:58.430" v="498" actId="20577"/>
          <ac:spMkLst>
            <pc:docMk/>
            <pc:sldMk cId="3726883340" sldId="308"/>
            <ac:spMk id="5" creationId="{21F4ED40-7CD0-4477-89B4-6C909584304C}"/>
          </ac:spMkLst>
        </pc:spChg>
        <pc:spChg chg="del">
          <ac:chgData name="Vijayaraj C. Vijayasingam" userId="8e4c9cc1-b644-4423-b449-dfdb25775b8d" providerId="ADAL" clId="{D9F90D8C-35B6-4C2D-B30A-755B670B646A}" dt="2023-05-21T00:56:08.157" v="483" actId="478"/>
          <ac:spMkLst>
            <pc:docMk/>
            <pc:sldMk cId="3726883340" sldId="308"/>
            <ac:spMk id="7" creationId="{FAA6C378-81A2-21FE-E841-79AA8F096169}"/>
          </ac:spMkLst>
        </pc:spChg>
      </pc:sldChg>
      <pc:sldChg chg="addSp delSp modSp mod">
        <pc:chgData name="Vijayaraj C. Vijayasingam" userId="8e4c9cc1-b644-4423-b449-dfdb25775b8d" providerId="ADAL" clId="{D9F90D8C-35B6-4C2D-B30A-755B670B646A}" dt="2023-05-21T01:01:07.012" v="556" actId="6549"/>
        <pc:sldMkLst>
          <pc:docMk/>
          <pc:sldMk cId="2877144264" sldId="309"/>
        </pc:sldMkLst>
        <pc:spChg chg="mod">
          <ac:chgData name="Vijayaraj C. Vijayasingam" userId="8e4c9cc1-b644-4423-b449-dfdb25775b8d" providerId="ADAL" clId="{D9F90D8C-35B6-4C2D-B30A-755B670B646A}" dt="2023-05-21T00:56:43.565" v="487" actId="1076"/>
          <ac:spMkLst>
            <pc:docMk/>
            <pc:sldMk cId="2877144264" sldId="309"/>
            <ac:spMk id="4" creationId="{47F542AB-FB67-5AAF-820C-AA9F1B9394C5}"/>
          </ac:spMkLst>
        </pc:spChg>
        <pc:spChg chg="del">
          <ac:chgData name="Vijayaraj C. Vijayasingam" userId="8e4c9cc1-b644-4423-b449-dfdb25775b8d" providerId="ADAL" clId="{D9F90D8C-35B6-4C2D-B30A-755B670B646A}" dt="2023-05-21T00:56:54.586" v="488" actId="478"/>
          <ac:spMkLst>
            <pc:docMk/>
            <pc:sldMk cId="2877144264" sldId="309"/>
            <ac:spMk id="5" creationId="{A0F3B508-3D46-FC75-41AD-4C32E26EE47A}"/>
          </ac:spMkLst>
        </pc:spChg>
        <pc:spChg chg="add mod">
          <ac:chgData name="Vijayaraj C. Vijayasingam" userId="8e4c9cc1-b644-4423-b449-dfdb25775b8d" providerId="ADAL" clId="{D9F90D8C-35B6-4C2D-B30A-755B670B646A}" dt="2023-05-21T01:01:07.012" v="556" actId="6549"/>
          <ac:spMkLst>
            <pc:docMk/>
            <pc:sldMk cId="2877144264" sldId="309"/>
            <ac:spMk id="6" creationId="{049259FC-2E43-4BCA-9628-A5FEBA3D25B2}"/>
          </ac:spMkLst>
        </pc:spChg>
      </pc:sldChg>
      <pc:sldChg chg="modSp mod">
        <pc:chgData name="Vijayaraj C. Vijayasingam" userId="8e4c9cc1-b644-4423-b449-dfdb25775b8d" providerId="ADAL" clId="{D9F90D8C-35B6-4C2D-B30A-755B670B646A}" dt="2023-05-21T01:16:59.229" v="1090" actId="1076"/>
        <pc:sldMkLst>
          <pc:docMk/>
          <pc:sldMk cId="2002936326" sldId="310"/>
        </pc:sldMkLst>
        <pc:spChg chg="mod">
          <ac:chgData name="Vijayaraj C. Vijayasingam" userId="8e4c9cc1-b644-4423-b449-dfdb25775b8d" providerId="ADAL" clId="{D9F90D8C-35B6-4C2D-B30A-755B670B646A}" dt="2023-05-21T01:16:59.229" v="1090" actId="1076"/>
          <ac:spMkLst>
            <pc:docMk/>
            <pc:sldMk cId="2002936326" sldId="310"/>
            <ac:spMk id="3" creationId="{A76A8566-4DD3-8921-A149-7D81DBCCC899}"/>
          </ac:spMkLst>
        </pc:spChg>
        <pc:spChg chg="mod">
          <ac:chgData name="Vijayaraj C. Vijayasingam" userId="8e4c9cc1-b644-4423-b449-dfdb25775b8d" providerId="ADAL" clId="{D9F90D8C-35B6-4C2D-B30A-755B670B646A}" dt="2023-05-21T01:16:54.003" v="1089" actId="1076"/>
          <ac:spMkLst>
            <pc:docMk/>
            <pc:sldMk cId="2002936326" sldId="310"/>
            <ac:spMk id="6" creationId="{920CA82D-607C-591C-A7A4-9D4811ED9EA9}"/>
          </ac:spMkLst>
        </pc:spChg>
        <pc:spChg chg="mod">
          <ac:chgData name="Vijayaraj C. Vijayasingam" userId="8e4c9cc1-b644-4423-b449-dfdb25775b8d" providerId="ADAL" clId="{D9F90D8C-35B6-4C2D-B30A-755B670B646A}" dt="2023-05-21T01:12:02.655" v="1045" actId="20577"/>
          <ac:spMkLst>
            <pc:docMk/>
            <pc:sldMk cId="2002936326" sldId="310"/>
            <ac:spMk id="7" creationId="{12E60516-14FA-6023-4EA0-3F1B5EAA0BCD}"/>
          </ac:spMkLst>
        </pc:spChg>
        <pc:spChg chg="mod">
          <ac:chgData name="Vijayaraj C. Vijayasingam" userId="8e4c9cc1-b644-4423-b449-dfdb25775b8d" providerId="ADAL" clId="{D9F90D8C-35B6-4C2D-B30A-755B670B646A}" dt="2023-05-21T01:13:11.540" v="1087" actId="20577"/>
          <ac:spMkLst>
            <pc:docMk/>
            <pc:sldMk cId="2002936326" sldId="310"/>
            <ac:spMk id="9" creationId="{160D1C6E-2053-4E08-F1D3-C2DBE5B07258}"/>
          </ac:spMkLst>
        </pc:spChg>
      </pc:sldChg>
      <pc:sldChg chg="addSp delSp modSp mod">
        <pc:chgData name="Vijayaraj C. Vijayasingam" userId="8e4c9cc1-b644-4423-b449-dfdb25775b8d" providerId="ADAL" clId="{D9F90D8C-35B6-4C2D-B30A-755B670B646A}" dt="2023-05-12T02:07:02.752" v="51" actId="207"/>
        <pc:sldMkLst>
          <pc:docMk/>
          <pc:sldMk cId="66905897" sldId="322"/>
        </pc:sldMkLst>
        <pc:spChg chg="add del mod">
          <ac:chgData name="Vijayaraj C. Vijayasingam" userId="8e4c9cc1-b644-4423-b449-dfdb25775b8d" providerId="ADAL" clId="{D9F90D8C-35B6-4C2D-B30A-755B670B646A}" dt="2023-05-12T02:02:20.554" v="1" actId="478"/>
          <ac:spMkLst>
            <pc:docMk/>
            <pc:sldMk cId="66905897" sldId="322"/>
            <ac:spMk id="2" creationId="{23C2FE27-F319-44DA-B5D2-5B01CBABD8D7}"/>
          </ac:spMkLst>
        </pc:spChg>
        <pc:spChg chg="mod">
          <ac:chgData name="Vijayaraj C. Vijayasingam" userId="8e4c9cc1-b644-4423-b449-dfdb25775b8d" providerId="ADAL" clId="{D9F90D8C-35B6-4C2D-B30A-755B670B646A}" dt="2023-05-12T02:07:02.752" v="51" actId="207"/>
          <ac:spMkLst>
            <pc:docMk/>
            <pc:sldMk cId="66905897" sldId="322"/>
            <ac:spMk id="5" creationId="{E5A64D6D-4F7B-C4E6-3DF0-51112DC6C859}"/>
          </ac:spMkLst>
        </pc:spChg>
        <pc:spChg chg="del">
          <ac:chgData name="Vijayaraj C. Vijayasingam" userId="8e4c9cc1-b644-4423-b449-dfdb25775b8d" providerId="ADAL" clId="{D9F90D8C-35B6-4C2D-B30A-755B670B646A}" dt="2023-05-12T02:02:15.771" v="0" actId="478"/>
          <ac:spMkLst>
            <pc:docMk/>
            <pc:sldMk cId="66905897" sldId="322"/>
            <ac:spMk id="6" creationId="{DA48EE8B-4479-DBB2-A043-0D0A551A3F92}"/>
          </ac:spMkLst>
        </pc:spChg>
      </pc:sldChg>
      <pc:sldChg chg="modSp mod">
        <pc:chgData name="Vijayaraj C. Vijayasingam" userId="8e4c9cc1-b644-4423-b449-dfdb25775b8d" providerId="ADAL" clId="{D9F90D8C-35B6-4C2D-B30A-755B670B646A}" dt="2023-05-12T02:10:14.281" v="58" actId="255"/>
        <pc:sldMkLst>
          <pc:docMk/>
          <pc:sldMk cId="950053366" sldId="381"/>
        </pc:sldMkLst>
        <pc:spChg chg="mod">
          <ac:chgData name="Vijayaraj C. Vijayasingam" userId="8e4c9cc1-b644-4423-b449-dfdb25775b8d" providerId="ADAL" clId="{D9F90D8C-35B6-4C2D-B30A-755B670B646A}" dt="2023-05-12T02:10:14.281" v="58" actId="255"/>
          <ac:spMkLst>
            <pc:docMk/>
            <pc:sldMk cId="950053366" sldId="381"/>
            <ac:spMk id="5125" creationId="{00000000-0000-0000-0000-000000000000}"/>
          </ac:spMkLst>
        </pc:spChg>
      </pc:sldChg>
      <pc:sldChg chg="modSp mod">
        <pc:chgData name="Vijayaraj C. Vijayasingam" userId="8e4c9cc1-b644-4423-b449-dfdb25775b8d" providerId="ADAL" clId="{D9F90D8C-35B6-4C2D-B30A-755B670B646A}" dt="2023-05-12T11:13:38.354" v="433" actId="255"/>
        <pc:sldMkLst>
          <pc:docMk/>
          <pc:sldMk cId="2157730647" sldId="383"/>
        </pc:sldMkLst>
        <pc:spChg chg="mod">
          <ac:chgData name="Vijayaraj C. Vijayasingam" userId="8e4c9cc1-b644-4423-b449-dfdb25775b8d" providerId="ADAL" clId="{D9F90D8C-35B6-4C2D-B30A-755B670B646A}" dt="2023-05-12T11:13:38.354" v="433" actId="255"/>
          <ac:spMkLst>
            <pc:docMk/>
            <pc:sldMk cId="2157730647" sldId="383"/>
            <ac:spMk id="3" creationId="{00000000-0000-0000-0000-000000000000}"/>
          </ac:spMkLst>
        </pc:spChg>
      </pc:sldChg>
      <pc:sldMasterChg chg="modSp mod">
        <pc:chgData name="Vijayaraj C. Vijayasingam" userId="8e4c9cc1-b644-4423-b449-dfdb25775b8d" providerId="ADAL" clId="{D9F90D8C-35B6-4C2D-B30A-755B670B646A}" dt="2023-05-21T00:43:21.404" v="449" actId="947"/>
        <pc:sldMasterMkLst>
          <pc:docMk/>
          <pc:sldMasterMk cId="740561040" sldId="2147483707"/>
        </pc:sldMasterMkLst>
        <pc:spChg chg="mod">
          <ac:chgData name="Vijayaraj C. Vijayasingam" userId="8e4c9cc1-b644-4423-b449-dfdb25775b8d" providerId="ADAL" clId="{D9F90D8C-35B6-4C2D-B30A-755B670B646A}" dt="2023-05-21T00:43:21.404" v="449" actId="947"/>
          <ac:spMkLst>
            <pc:docMk/>
            <pc:sldMasterMk cId="740561040" sldId="2147483707"/>
            <ac:spMk id="3" creationId="{86DC117F-9549-84AD-C279-A42AEB20D920}"/>
          </ac:spMkLst>
        </pc:spChg>
        <pc:spChg chg="mod">
          <ac:chgData name="Vijayaraj C. Vijayasingam" userId="8e4c9cc1-b644-4423-b449-dfdb25775b8d" providerId="ADAL" clId="{D9F90D8C-35B6-4C2D-B30A-755B670B646A}" dt="2023-05-21T00:40:43.253" v="447" actId="6549"/>
          <ac:spMkLst>
            <pc:docMk/>
            <pc:sldMasterMk cId="740561040" sldId="2147483707"/>
            <ac:spMk id="8" creationId="{9EBD054F-4D2B-C683-DC2F-88927DD0A10B}"/>
          </ac:spMkLst>
        </pc:spChg>
      </pc:sldMasterChg>
    </pc:docChg>
  </pc:docChgLst>
  <pc:docChgLst>
    <pc:chgData name="Jerry Chong Chean Fuh" userId="7e03b82b-d98f-46c1-89f1-920fd5d2fe3c" providerId="ADAL" clId="{CBD4014C-200E-4938-938D-2114A4C781DB}"/>
    <pc:docChg chg="modSld">
      <pc:chgData name="Jerry Chong Chean Fuh" userId="7e03b82b-d98f-46c1-89f1-920fd5d2fe3c" providerId="ADAL" clId="{CBD4014C-200E-4938-938D-2114A4C781DB}" dt="2019-11-04T09:25:23.499" v="4" actId="20577"/>
      <pc:docMkLst>
        <pc:docMk/>
      </pc:docMkLst>
      <pc:sldChg chg="modSp">
        <pc:chgData name="Jerry Chong Chean Fuh" userId="7e03b82b-d98f-46c1-89f1-920fd5d2fe3c" providerId="ADAL" clId="{CBD4014C-200E-4938-938D-2114A4C781DB}" dt="2019-11-04T09:25:23.499" v="4" actId="20577"/>
        <pc:sldMkLst>
          <pc:docMk/>
          <pc:sldMk cId="2651490891" sldId="270"/>
        </pc:sldMkLst>
        <pc:spChg chg="mod">
          <ac:chgData name="Jerry Chong Chean Fuh" userId="7e03b82b-d98f-46c1-89f1-920fd5d2fe3c" providerId="ADAL" clId="{CBD4014C-200E-4938-938D-2114A4C781DB}" dt="2019-11-04T09:25:23.499" v="4" actId="20577"/>
          <ac:spMkLst>
            <pc:docMk/>
            <pc:sldMk cId="2651490891" sldId="270"/>
            <ac:spMk id="3" creationId="{00000000-0000-0000-0000-000000000000}"/>
          </ac:spMkLst>
        </pc:spChg>
      </pc:sldChg>
    </pc:docChg>
  </pc:docChgLst>
  <pc:docChgLst>
    <pc:chgData name="Vijayaraj C. Vijayasingam" userId="8e4c9cc1-b644-4423-b449-dfdb25775b8d" providerId="ADAL" clId="{90FE4665-CD3D-48E9-8BC3-2D16402E3116}"/>
    <pc:docChg chg="modSld">
      <pc:chgData name="Vijayaraj C. Vijayasingam" userId="8e4c9cc1-b644-4423-b449-dfdb25775b8d" providerId="ADAL" clId="{90FE4665-CD3D-48E9-8BC3-2D16402E3116}" dt="2023-09-17T02:54:34.847" v="2" actId="20577"/>
      <pc:docMkLst>
        <pc:docMk/>
      </pc:docMkLst>
      <pc:sldChg chg="modSp mod">
        <pc:chgData name="Vijayaraj C. Vijayasingam" userId="8e4c9cc1-b644-4423-b449-dfdb25775b8d" providerId="ADAL" clId="{90FE4665-CD3D-48E9-8BC3-2D16402E3116}" dt="2023-09-17T02:54:34.847" v="2" actId="20577"/>
        <pc:sldMkLst>
          <pc:docMk/>
          <pc:sldMk cId="14101329" sldId="345"/>
        </pc:sldMkLst>
        <pc:spChg chg="mod">
          <ac:chgData name="Vijayaraj C. Vijayasingam" userId="8e4c9cc1-b644-4423-b449-dfdb25775b8d" providerId="ADAL" clId="{90FE4665-CD3D-48E9-8BC3-2D16402E3116}" dt="2023-09-17T02:54:34.847" v="2" actId="20577"/>
          <ac:spMkLst>
            <pc:docMk/>
            <pc:sldMk cId="14101329" sldId="345"/>
            <ac:spMk id="2" creationId="{00000000-0000-0000-0000-000000000000}"/>
          </ac:spMkLst>
        </pc:spChg>
      </pc:sldChg>
    </pc:docChg>
  </pc:docChgLst>
  <pc:docChgLst>
    <pc:chgData name="Dr. Mohd Nizam Bin A. Badaruddin" userId="522b4417-ebae-4b5b-9537-d9e951fb485e" providerId="ADAL" clId="{ECFFA272-AD79-46C4-B611-D19C76CE3127}"/>
    <pc:docChg chg="undo custSel addSld delSld modSld sldOrd modMainMaster">
      <pc:chgData name="Dr. Mohd Nizam Bin A. Badaruddin" userId="522b4417-ebae-4b5b-9537-d9e951fb485e" providerId="ADAL" clId="{ECFFA272-AD79-46C4-B611-D19C76CE3127}" dt="2023-05-11T07:49:49.456" v="328" actId="404"/>
      <pc:docMkLst>
        <pc:docMk/>
      </pc:docMkLst>
      <pc:sldChg chg="modSp del mod">
        <pc:chgData name="Dr. Mohd Nizam Bin A. Badaruddin" userId="522b4417-ebae-4b5b-9537-d9e951fb485e" providerId="ADAL" clId="{ECFFA272-AD79-46C4-B611-D19C76CE3127}" dt="2023-05-11T07:08:40.166" v="314" actId="2696"/>
        <pc:sldMkLst>
          <pc:docMk/>
          <pc:sldMk cId="2651490891" sldId="270"/>
        </pc:sldMkLst>
        <pc:spChg chg="mod">
          <ac:chgData name="Dr. Mohd Nizam Bin A. Badaruddin" userId="522b4417-ebae-4b5b-9537-d9e951fb485e" providerId="ADAL" clId="{ECFFA272-AD79-46C4-B611-D19C76CE3127}" dt="2023-05-11T01:30:18.419" v="52" actId="1076"/>
          <ac:spMkLst>
            <pc:docMk/>
            <pc:sldMk cId="2651490891" sldId="270"/>
            <ac:spMk id="3" creationId="{00000000-0000-0000-0000-000000000000}"/>
          </ac:spMkLst>
        </pc:spChg>
        <pc:spChg chg="mod">
          <ac:chgData name="Dr. Mohd Nizam Bin A. Badaruddin" userId="522b4417-ebae-4b5b-9537-d9e951fb485e" providerId="ADAL" clId="{ECFFA272-AD79-46C4-B611-D19C76CE3127}" dt="2023-05-11T07:01:56.572" v="262" actId="207"/>
          <ac:spMkLst>
            <pc:docMk/>
            <pc:sldMk cId="2651490891" sldId="270"/>
            <ac:spMk id="5" creationId="{00000000-0000-0000-0000-000000000000}"/>
          </ac:spMkLst>
        </pc:spChg>
      </pc:sldChg>
      <pc:sldChg chg="del">
        <pc:chgData name="Dr. Mohd Nizam Bin A. Badaruddin" userId="522b4417-ebae-4b5b-9537-d9e951fb485e" providerId="ADAL" clId="{ECFFA272-AD79-46C4-B611-D19C76CE3127}" dt="2023-05-11T01:37:42.380" v="137" actId="2696"/>
        <pc:sldMkLst>
          <pc:docMk/>
          <pc:sldMk cId="524352325" sldId="277"/>
        </pc:sldMkLst>
      </pc:sldChg>
      <pc:sldChg chg="modSp del">
        <pc:chgData name="Dr. Mohd Nizam Bin A. Badaruddin" userId="522b4417-ebae-4b5b-9537-d9e951fb485e" providerId="ADAL" clId="{ECFFA272-AD79-46C4-B611-D19C76CE3127}" dt="2023-05-11T01:37:52.962" v="138" actId="2696"/>
        <pc:sldMkLst>
          <pc:docMk/>
          <pc:sldMk cId="2361033932" sldId="278"/>
        </pc:sldMkLst>
        <pc:spChg chg="mod">
          <ac:chgData name="Dr. Mohd Nizam Bin A. Badaruddin" userId="522b4417-ebae-4b5b-9537-d9e951fb485e" providerId="ADAL" clId="{ECFFA272-AD79-46C4-B611-D19C76CE3127}" dt="2023-05-10T08:06:30.426" v="32"/>
          <ac:spMkLst>
            <pc:docMk/>
            <pc:sldMk cId="2361033932" sldId="278"/>
            <ac:spMk id="3" creationId="{00000000-0000-0000-0000-000000000000}"/>
          </ac:spMkLst>
        </pc:spChg>
      </pc:sldChg>
      <pc:sldChg chg="modSp add mod">
        <pc:chgData name="Dr. Mohd Nizam Bin A. Badaruddin" userId="522b4417-ebae-4b5b-9537-d9e951fb485e" providerId="ADAL" clId="{ECFFA272-AD79-46C4-B611-D19C76CE3127}" dt="2023-05-11T01:56:17.796" v="260" actId="403"/>
        <pc:sldMkLst>
          <pc:docMk/>
          <pc:sldMk cId="1222172671" sldId="305"/>
        </pc:sldMkLst>
        <pc:spChg chg="mod">
          <ac:chgData name="Dr. Mohd Nizam Bin A. Badaruddin" userId="522b4417-ebae-4b5b-9537-d9e951fb485e" providerId="ADAL" clId="{ECFFA272-AD79-46C4-B611-D19C76CE3127}" dt="2023-05-11T01:56:17.796" v="260" actId="403"/>
          <ac:spMkLst>
            <pc:docMk/>
            <pc:sldMk cId="1222172671" sldId="305"/>
            <ac:spMk id="4" creationId="{8030856A-6B10-E63A-FF9D-FCC3E858E38B}"/>
          </ac:spMkLst>
        </pc:spChg>
      </pc:sldChg>
      <pc:sldChg chg="modSp add mod">
        <pc:chgData name="Dr. Mohd Nizam Bin A. Badaruddin" userId="522b4417-ebae-4b5b-9537-d9e951fb485e" providerId="ADAL" clId="{ECFFA272-AD79-46C4-B611-D19C76CE3127}" dt="2023-05-11T01:55:51.334" v="257" actId="207"/>
        <pc:sldMkLst>
          <pc:docMk/>
          <pc:sldMk cId="1147692581" sldId="306"/>
        </pc:sldMkLst>
        <pc:spChg chg="mod">
          <ac:chgData name="Dr. Mohd Nizam Bin A. Badaruddin" userId="522b4417-ebae-4b5b-9537-d9e951fb485e" providerId="ADAL" clId="{ECFFA272-AD79-46C4-B611-D19C76CE3127}" dt="2023-05-11T01:55:51.334" v="257" actId="207"/>
          <ac:spMkLst>
            <pc:docMk/>
            <pc:sldMk cId="1147692581" sldId="306"/>
            <ac:spMk id="3" creationId="{98CA8516-4B35-EF6A-5E3F-7D6D0954C1E8}"/>
          </ac:spMkLst>
        </pc:spChg>
      </pc:sldChg>
      <pc:sldChg chg="modSp add mod">
        <pc:chgData name="Dr. Mohd Nizam Bin A. Badaruddin" userId="522b4417-ebae-4b5b-9537-d9e951fb485e" providerId="ADAL" clId="{ECFFA272-AD79-46C4-B611-D19C76CE3127}" dt="2023-05-11T01:55:36.801" v="256" actId="207"/>
        <pc:sldMkLst>
          <pc:docMk/>
          <pc:sldMk cId="2453307536" sldId="307"/>
        </pc:sldMkLst>
        <pc:spChg chg="mod">
          <ac:chgData name="Dr. Mohd Nizam Bin A. Badaruddin" userId="522b4417-ebae-4b5b-9537-d9e951fb485e" providerId="ADAL" clId="{ECFFA272-AD79-46C4-B611-D19C76CE3127}" dt="2023-05-11T01:55:36.801" v="256" actId="207"/>
          <ac:spMkLst>
            <pc:docMk/>
            <pc:sldMk cId="2453307536" sldId="307"/>
            <ac:spMk id="8" creationId="{583C1208-BAFB-1268-112E-6D99EC02745F}"/>
          </ac:spMkLst>
        </pc:spChg>
      </pc:sldChg>
      <pc:sldChg chg="modSp add mod ord">
        <pc:chgData name="Dr. Mohd Nizam Bin A. Badaruddin" userId="522b4417-ebae-4b5b-9537-d9e951fb485e" providerId="ADAL" clId="{ECFFA272-AD79-46C4-B611-D19C76CE3127}" dt="2023-05-11T01:45:21.474" v="155" actId="20577"/>
        <pc:sldMkLst>
          <pc:docMk/>
          <pc:sldMk cId="3726883340" sldId="308"/>
        </pc:sldMkLst>
        <pc:spChg chg="mod">
          <ac:chgData name="Dr. Mohd Nizam Bin A. Badaruddin" userId="522b4417-ebae-4b5b-9537-d9e951fb485e" providerId="ADAL" clId="{ECFFA272-AD79-46C4-B611-D19C76CE3127}" dt="2023-05-11T01:45:21.474" v="155" actId="20577"/>
          <ac:spMkLst>
            <pc:docMk/>
            <pc:sldMk cId="3726883340" sldId="308"/>
            <ac:spMk id="3" creationId="{DBBE26AC-FFD8-3FAA-8B73-8F6C7D7F3CE2}"/>
          </ac:spMkLst>
        </pc:spChg>
        <pc:spChg chg="mod">
          <ac:chgData name="Dr. Mohd Nizam Bin A. Badaruddin" userId="522b4417-ebae-4b5b-9537-d9e951fb485e" providerId="ADAL" clId="{ECFFA272-AD79-46C4-B611-D19C76CE3127}" dt="2023-05-11T01:39:12.849" v="143" actId="1076"/>
          <ac:spMkLst>
            <pc:docMk/>
            <pc:sldMk cId="3726883340" sldId="308"/>
            <ac:spMk id="7" creationId="{FAA6C378-81A2-21FE-E841-79AA8F096169}"/>
          </ac:spMkLst>
        </pc:spChg>
      </pc:sldChg>
      <pc:sldChg chg="modSp add mod">
        <pc:chgData name="Dr. Mohd Nizam Bin A. Badaruddin" userId="522b4417-ebae-4b5b-9537-d9e951fb485e" providerId="ADAL" clId="{ECFFA272-AD79-46C4-B611-D19C76CE3127}" dt="2023-05-11T01:46:00.848" v="156" actId="207"/>
        <pc:sldMkLst>
          <pc:docMk/>
          <pc:sldMk cId="2877144264" sldId="309"/>
        </pc:sldMkLst>
        <pc:spChg chg="mod">
          <ac:chgData name="Dr. Mohd Nizam Bin A. Badaruddin" userId="522b4417-ebae-4b5b-9537-d9e951fb485e" providerId="ADAL" clId="{ECFFA272-AD79-46C4-B611-D19C76CE3127}" dt="2023-05-11T01:46:00.848" v="156" actId="207"/>
          <ac:spMkLst>
            <pc:docMk/>
            <pc:sldMk cId="2877144264" sldId="309"/>
            <ac:spMk id="4" creationId="{47F542AB-FB67-5AAF-820C-AA9F1B9394C5}"/>
          </ac:spMkLst>
        </pc:spChg>
      </pc:sldChg>
      <pc:sldChg chg="modSp add">
        <pc:chgData name="Dr. Mohd Nizam Bin A. Badaruddin" userId="522b4417-ebae-4b5b-9537-d9e951fb485e" providerId="ADAL" clId="{ECFFA272-AD79-46C4-B611-D19C76CE3127}" dt="2023-05-11T01:46:11.380" v="157" actId="207"/>
        <pc:sldMkLst>
          <pc:docMk/>
          <pc:sldMk cId="2002936326" sldId="310"/>
        </pc:sldMkLst>
        <pc:spChg chg="mod">
          <ac:chgData name="Dr. Mohd Nizam Bin A. Badaruddin" userId="522b4417-ebae-4b5b-9537-d9e951fb485e" providerId="ADAL" clId="{ECFFA272-AD79-46C4-B611-D19C76CE3127}" dt="2023-05-11T01:46:11.380" v="157" actId="207"/>
          <ac:spMkLst>
            <pc:docMk/>
            <pc:sldMk cId="2002936326" sldId="310"/>
            <ac:spMk id="3" creationId="{A76A8566-4DD3-8921-A149-7D81DBCCC899}"/>
          </ac:spMkLst>
        </pc:spChg>
      </pc:sldChg>
      <pc:sldChg chg="modSp add mod">
        <pc:chgData name="Dr. Mohd Nizam Bin A. Badaruddin" userId="522b4417-ebae-4b5b-9537-d9e951fb485e" providerId="ADAL" clId="{ECFFA272-AD79-46C4-B611-D19C76CE3127}" dt="2023-05-11T07:09:30.783" v="322" actId="113"/>
        <pc:sldMkLst>
          <pc:docMk/>
          <pc:sldMk cId="66905897" sldId="322"/>
        </pc:sldMkLst>
        <pc:spChg chg="mod">
          <ac:chgData name="Dr. Mohd Nizam Bin A. Badaruddin" userId="522b4417-ebae-4b5b-9537-d9e951fb485e" providerId="ADAL" clId="{ECFFA272-AD79-46C4-B611-D19C76CE3127}" dt="2023-05-11T07:05:12.497" v="307" actId="20577"/>
          <ac:spMkLst>
            <pc:docMk/>
            <pc:sldMk cId="66905897" sldId="322"/>
            <ac:spMk id="5" creationId="{E5A64D6D-4F7B-C4E6-3DF0-51112DC6C859}"/>
          </ac:spMkLst>
        </pc:spChg>
        <pc:spChg chg="mod">
          <ac:chgData name="Dr. Mohd Nizam Bin A. Badaruddin" userId="522b4417-ebae-4b5b-9537-d9e951fb485e" providerId="ADAL" clId="{ECFFA272-AD79-46C4-B611-D19C76CE3127}" dt="2023-05-11T07:09:30.783" v="322" actId="113"/>
          <ac:spMkLst>
            <pc:docMk/>
            <pc:sldMk cId="66905897" sldId="322"/>
            <ac:spMk id="6" creationId="{DA48EE8B-4479-DBB2-A043-0D0A551A3F92}"/>
          </ac:spMkLst>
        </pc:spChg>
      </pc:sldChg>
      <pc:sldChg chg="modSp mod">
        <pc:chgData name="Dr. Mohd Nizam Bin A. Badaruddin" userId="522b4417-ebae-4b5b-9537-d9e951fb485e" providerId="ADAL" clId="{ECFFA272-AD79-46C4-B611-D19C76CE3127}" dt="2023-05-11T01:55:18.356" v="253" actId="404"/>
        <pc:sldMkLst>
          <pc:docMk/>
          <pc:sldMk cId="3766489865" sldId="333"/>
        </pc:sldMkLst>
        <pc:spChg chg="mod">
          <ac:chgData name="Dr. Mohd Nizam Bin A. Badaruddin" userId="522b4417-ebae-4b5b-9537-d9e951fb485e" providerId="ADAL" clId="{ECFFA272-AD79-46C4-B611-D19C76CE3127}" dt="2023-05-10T08:06:30.426" v="32"/>
          <ac:spMkLst>
            <pc:docMk/>
            <pc:sldMk cId="3766489865" sldId="333"/>
            <ac:spMk id="6" creationId="{00000000-0000-0000-0000-000000000000}"/>
          </ac:spMkLst>
        </pc:spChg>
        <pc:spChg chg="mod">
          <ac:chgData name="Dr. Mohd Nizam Bin A. Badaruddin" userId="522b4417-ebae-4b5b-9537-d9e951fb485e" providerId="ADAL" clId="{ECFFA272-AD79-46C4-B611-D19C76CE3127}" dt="2023-05-11T01:55:18.356" v="253" actId="404"/>
          <ac:spMkLst>
            <pc:docMk/>
            <pc:sldMk cId="3766489865" sldId="333"/>
            <ac:spMk id="378882" creationId="{00000000-0000-0000-0000-000000000000}"/>
          </ac:spMkLst>
        </pc:spChg>
      </pc:sldChg>
      <pc:sldChg chg="modSp mod">
        <pc:chgData name="Dr. Mohd Nizam Bin A. Badaruddin" userId="522b4417-ebae-4b5b-9537-d9e951fb485e" providerId="ADAL" clId="{ECFFA272-AD79-46C4-B611-D19C76CE3127}" dt="2023-05-11T01:55:01.631" v="251" actId="207"/>
        <pc:sldMkLst>
          <pc:docMk/>
          <pc:sldMk cId="3796916629" sldId="337"/>
        </pc:sldMkLst>
        <pc:spChg chg="mod">
          <ac:chgData name="Dr. Mohd Nizam Bin A. Badaruddin" userId="522b4417-ebae-4b5b-9537-d9e951fb485e" providerId="ADAL" clId="{ECFFA272-AD79-46C4-B611-D19C76CE3127}" dt="2023-05-10T08:06:30.426" v="32"/>
          <ac:spMkLst>
            <pc:docMk/>
            <pc:sldMk cId="3796916629" sldId="337"/>
            <ac:spMk id="6" creationId="{00000000-0000-0000-0000-000000000000}"/>
          </ac:spMkLst>
        </pc:spChg>
        <pc:spChg chg="mod">
          <ac:chgData name="Dr. Mohd Nizam Bin A. Badaruddin" userId="522b4417-ebae-4b5b-9537-d9e951fb485e" providerId="ADAL" clId="{ECFFA272-AD79-46C4-B611-D19C76CE3127}" dt="2023-05-11T01:55:01.631" v="251" actId="207"/>
          <ac:spMkLst>
            <pc:docMk/>
            <pc:sldMk cId="3796916629" sldId="337"/>
            <ac:spMk id="19458" creationId="{00000000-0000-0000-0000-000000000000}"/>
          </ac:spMkLst>
        </pc:spChg>
      </pc:sldChg>
      <pc:sldChg chg="addSp delSp modSp mod">
        <pc:chgData name="Dr. Mohd Nizam Bin A. Badaruddin" userId="522b4417-ebae-4b5b-9537-d9e951fb485e" providerId="ADAL" clId="{ECFFA272-AD79-46C4-B611-D19C76CE3127}" dt="2023-05-11T01:54:47.420" v="248" actId="207"/>
        <pc:sldMkLst>
          <pc:docMk/>
          <pc:sldMk cId="1818475848" sldId="338"/>
        </pc:sldMkLst>
        <pc:spChg chg="mod">
          <ac:chgData name="Dr. Mohd Nizam Bin A. Badaruddin" userId="522b4417-ebae-4b5b-9537-d9e951fb485e" providerId="ADAL" clId="{ECFFA272-AD79-46C4-B611-D19C76CE3127}" dt="2023-05-10T08:06:30.426" v="32"/>
          <ac:spMkLst>
            <pc:docMk/>
            <pc:sldMk cId="1818475848" sldId="338"/>
            <ac:spMk id="3" creationId="{00000000-0000-0000-0000-000000000000}"/>
          </ac:spMkLst>
        </pc:spChg>
        <pc:spChg chg="mod">
          <ac:chgData name="Dr. Mohd Nizam Bin A. Badaruddin" userId="522b4417-ebae-4b5b-9537-d9e951fb485e" providerId="ADAL" clId="{ECFFA272-AD79-46C4-B611-D19C76CE3127}" dt="2023-05-11T01:54:47.420" v="248" actId="207"/>
          <ac:spMkLst>
            <pc:docMk/>
            <pc:sldMk cId="1818475848" sldId="338"/>
            <ac:spMk id="4" creationId="{00000000-0000-0000-0000-000000000000}"/>
          </ac:spMkLst>
        </pc:spChg>
        <pc:picChg chg="add del mod">
          <ac:chgData name="Dr. Mohd Nizam Bin A. Badaruddin" userId="522b4417-ebae-4b5b-9537-d9e951fb485e" providerId="ADAL" clId="{ECFFA272-AD79-46C4-B611-D19C76CE3127}" dt="2023-05-10T06:26:14.376" v="1" actId="21"/>
          <ac:picMkLst>
            <pc:docMk/>
            <pc:sldMk cId="1818475848" sldId="338"/>
            <ac:picMk id="2" creationId="{E851679C-65FE-4833-2AB0-FDD0723997D2}"/>
          </ac:picMkLst>
        </pc:picChg>
      </pc:sldChg>
      <pc:sldChg chg="addSp delSp modSp mod">
        <pc:chgData name="Dr. Mohd Nizam Bin A. Badaruddin" userId="522b4417-ebae-4b5b-9537-d9e951fb485e" providerId="ADAL" clId="{ECFFA272-AD79-46C4-B611-D19C76CE3127}" dt="2023-05-11T01:54:28.204" v="245" actId="14100"/>
        <pc:sldMkLst>
          <pc:docMk/>
          <pc:sldMk cId="2213031525" sldId="339"/>
        </pc:sldMkLst>
        <pc:spChg chg="mod">
          <ac:chgData name="Dr. Mohd Nizam Bin A. Badaruddin" userId="522b4417-ebae-4b5b-9537-d9e951fb485e" providerId="ADAL" clId="{ECFFA272-AD79-46C4-B611-D19C76CE3127}" dt="2023-05-11T01:54:21.073" v="243" actId="404"/>
          <ac:spMkLst>
            <pc:docMk/>
            <pc:sldMk cId="2213031525" sldId="339"/>
            <ac:spMk id="2" creationId="{00000000-0000-0000-0000-000000000000}"/>
          </ac:spMkLst>
        </pc:spChg>
        <pc:spChg chg="mod">
          <ac:chgData name="Dr. Mohd Nizam Bin A. Badaruddin" userId="522b4417-ebae-4b5b-9537-d9e951fb485e" providerId="ADAL" clId="{ECFFA272-AD79-46C4-B611-D19C76CE3127}" dt="2023-05-10T08:06:30.426" v="32"/>
          <ac:spMkLst>
            <pc:docMk/>
            <pc:sldMk cId="2213031525" sldId="339"/>
            <ac:spMk id="6" creationId="{00000000-0000-0000-0000-000000000000}"/>
          </ac:spMkLst>
        </pc:spChg>
        <pc:picChg chg="add mod">
          <ac:chgData name="Dr. Mohd Nizam Bin A. Badaruddin" userId="522b4417-ebae-4b5b-9537-d9e951fb485e" providerId="ADAL" clId="{ECFFA272-AD79-46C4-B611-D19C76CE3127}" dt="2023-05-11T01:54:28.204" v="245" actId="14100"/>
          <ac:picMkLst>
            <pc:docMk/>
            <pc:sldMk cId="2213031525" sldId="339"/>
            <ac:picMk id="3" creationId="{74B419E6-2538-9F4C-BD87-265233177823}"/>
          </ac:picMkLst>
        </pc:picChg>
        <pc:picChg chg="add del mod">
          <ac:chgData name="Dr. Mohd Nizam Bin A. Badaruddin" userId="522b4417-ebae-4b5b-9537-d9e951fb485e" providerId="ADAL" clId="{ECFFA272-AD79-46C4-B611-D19C76CE3127}" dt="2023-05-10T06:28:05.955" v="5" actId="21"/>
          <ac:picMkLst>
            <pc:docMk/>
            <pc:sldMk cId="2213031525" sldId="339"/>
            <ac:picMk id="4" creationId="{8E389260-BB7D-5C61-C4FE-9C4757FC7A5E}"/>
          </ac:picMkLst>
        </pc:picChg>
        <pc:picChg chg="mod">
          <ac:chgData name="Dr. Mohd Nizam Bin A. Badaruddin" userId="522b4417-ebae-4b5b-9537-d9e951fb485e" providerId="ADAL" clId="{ECFFA272-AD79-46C4-B611-D19C76CE3127}" dt="2023-05-10T06:27:47.019" v="2" actId="1076"/>
          <ac:picMkLst>
            <pc:docMk/>
            <pc:sldMk cId="2213031525" sldId="339"/>
            <ac:picMk id="5" creationId="{00000000-0000-0000-0000-000000000000}"/>
          </ac:picMkLst>
        </pc:picChg>
      </pc:sldChg>
      <pc:sldChg chg="modSp mod">
        <pc:chgData name="Dr. Mohd Nizam Bin A. Badaruddin" userId="522b4417-ebae-4b5b-9537-d9e951fb485e" providerId="ADAL" clId="{ECFFA272-AD79-46C4-B611-D19C76CE3127}" dt="2023-05-11T01:54:03.819" v="240" actId="1076"/>
        <pc:sldMkLst>
          <pc:docMk/>
          <pc:sldMk cId="10495135" sldId="341"/>
        </pc:sldMkLst>
        <pc:spChg chg="mod">
          <ac:chgData name="Dr. Mohd Nizam Bin A. Badaruddin" userId="522b4417-ebae-4b5b-9537-d9e951fb485e" providerId="ADAL" clId="{ECFFA272-AD79-46C4-B611-D19C76CE3127}" dt="2023-05-11T01:54:03.819" v="240" actId="1076"/>
          <ac:spMkLst>
            <pc:docMk/>
            <pc:sldMk cId="10495135" sldId="341"/>
            <ac:spMk id="2" creationId="{00000000-0000-0000-0000-000000000000}"/>
          </ac:spMkLst>
        </pc:spChg>
        <pc:spChg chg="mod">
          <ac:chgData name="Dr. Mohd Nizam Bin A. Badaruddin" userId="522b4417-ebae-4b5b-9537-d9e951fb485e" providerId="ADAL" clId="{ECFFA272-AD79-46C4-B611-D19C76CE3127}" dt="2023-05-10T08:06:30.426" v="32"/>
          <ac:spMkLst>
            <pc:docMk/>
            <pc:sldMk cId="10495135" sldId="341"/>
            <ac:spMk id="3" creationId="{00000000-0000-0000-0000-000000000000}"/>
          </ac:spMkLst>
        </pc:spChg>
        <pc:spChg chg="mod">
          <ac:chgData name="Dr. Mohd Nizam Bin A. Badaruddin" userId="522b4417-ebae-4b5b-9537-d9e951fb485e" providerId="ADAL" clId="{ECFFA272-AD79-46C4-B611-D19C76CE3127}" dt="2023-05-11T01:54:00.285" v="239" actId="207"/>
          <ac:spMkLst>
            <pc:docMk/>
            <pc:sldMk cId="10495135" sldId="341"/>
            <ac:spMk id="4" creationId="{00000000-0000-0000-0000-000000000000}"/>
          </ac:spMkLst>
        </pc:spChg>
      </pc:sldChg>
      <pc:sldChg chg="modSp mod">
        <pc:chgData name="Dr. Mohd Nizam Bin A. Badaruddin" userId="522b4417-ebae-4b5b-9537-d9e951fb485e" providerId="ADAL" clId="{ECFFA272-AD79-46C4-B611-D19C76CE3127}" dt="2023-05-11T01:53:45.948" v="237" actId="404"/>
        <pc:sldMkLst>
          <pc:docMk/>
          <pc:sldMk cId="1051822767" sldId="342"/>
        </pc:sldMkLst>
        <pc:spChg chg="mod">
          <ac:chgData name="Dr. Mohd Nizam Bin A. Badaruddin" userId="522b4417-ebae-4b5b-9537-d9e951fb485e" providerId="ADAL" clId="{ECFFA272-AD79-46C4-B611-D19C76CE3127}" dt="2023-05-10T08:06:30.426" v="32"/>
          <ac:spMkLst>
            <pc:docMk/>
            <pc:sldMk cId="1051822767" sldId="342"/>
            <ac:spMk id="6" creationId="{00000000-0000-0000-0000-000000000000}"/>
          </ac:spMkLst>
        </pc:spChg>
        <pc:spChg chg="mod">
          <ac:chgData name="Dr. Mohd Nizam Bin A. Badaruddin" userId="522b4417-ebae-4b5b-9537-d9e951fb485e" providerId="ADAL" clId="{ECFFA272-AD79-46C4-B611-D19C76CE3127}" dt="2023-05-11T01:53:45.948" v="237" actId="404"/>
          <ac:spMkLst>
            <pc:docMk/>
            <pc:sldMk cId="1051822767" sldId="342"/>
            <ac:spMk id="382978" creationId="{00000000-0000-0000-0000-000000000000}"/>
          </ac:spMkLst>
        </pc:spChg>
      </pc:sldChg>
      <pc:sldChg chg="addSp delSp modSp mod">
        <pc:chgData name="Dr. Mohd Nizam Bin A. Badaruddin" userId="522b4417-ebae-4b5b-9537-d9e951fb485e" providerId="ADAL" clId="{ECFFA272-AD79-46C4-B611-D19C76CE3127}" dt="2023-05-11T01:53:34.962" v="235" actId="207"/>
        <pc:sldMkLst>
          <pc:docMk/>
          <pc:sldMk cId="4053937799" sldId="343"/>
        </pc:sldMkLst>
        <pc:spChg chg="mod">
          <ac:chgData name="Dr. Mohd Nizam Bin A. Badaruddin" userId="522b4417-ebae-4b5b-9537-d9e951fb485e" providerId="ADAL" clId="{ECFFA272-AD79-46C4-B611-D19C76CE3127}" dt="2023-05-11T01:53:34.962" v="235" actId="207"/>
          <ac:spMkLst>
            <pc:docMk/>
            <pc:sldMk cId="4053937799" sldId="343"/>
            <ac:spMk id="384002" creationId="{00000000-0000-0000-0000-000000000000}"/>
          </ac:spMkLst>
        </pc:spChg>
        <pc:picChg chg="add del mod">
          <ac:chgData name="Dr. Mohd Nizam Bin A. Badaruddin" userId="522b4417-ebae-4b5b-9537-d9e951fb485e" providerId="ADAL" clId="{ECFFA272-AD79-46C4-B611-D19C76CE3127}" dt="2023-05-10T06:35:19.369" v="8" actId="21"/>
          <ac:picMkLst>
            <pc:docMk/>
            <pc:sldMk cId="4053937799" sldId="343"/>
            <ac:picMk id="2" creationId="{DE7A1134-6109-0C41-6552-6B783FC746B1}"/>
          </ac:picMkLst>
        </pc:picChg>
        <pc:picChg chg="mod">
          <ac:chgData name="Dr. Mohd Nizam Bin A. Badaruddin" userId="522b4417-ebae-4b5b-9537-d9e951fb485e" providerId="ADAL" clId="{ECFFA272-AD79-46C4-B611-D19C76CE3127}" dt="2023-05-10T06:35:07.087" v="6" actId="1076"/>
          <ac:picMkLst>
            <pc:docMk/>
            <pc:sldMk cId="4053937799" sldId="343"/>
            <ac:picMk id="21510" creationId="{00000000-0000-0000-0000-000000000000}"/>
          </ac:picMkLst>
        </pc:picChg>
      </pc:sldChg>
      <pc:sldChg chg="modSp mod">
        <pc:chgData name="Dr. Mohd Nizam Bin A. Badaruddin" userId="522b4417-ebae-4b5b-9537-d9e951fb485e" providerId="ADAL" clId="{ECFFA272-AD79-46C4-B611-D19C76CE3127}" dt="2023-05-11T01:53:19.131" v="233" actId="207"/>
        <pc:sldMkLst>
          <pc:docMk/>
          <pc:sldMk cId="14101329" sldId="345"/>
        </pc:sldMkLst>
        <pc:spChg chg="mod">
          <ac:chgData name="Dr. Mohd Nizam Bin A. Badaruddin" userId="522b4417-ebae-4b5b-9537-d9e951fb485e" providerId="ADAL" clId="{ECFFA272-AD79-46C4-B611-D19C76CE3127}" dt="2023-05-10T08:06:30.708" v="33" actId="27636"/>
          <ac:spMkLst>
            <pc:docMk/>
            <pc:sldMk cId="14101329" sldId="345"/>
            <ac:spMk id="2" creationId="{00000000-0000-0000-0000-000000000000}"/>
          </ac:spMkLst>
        </pc:spChg>
        <pc:spChg chg="mod">
          <ac:chgData name="Dr. Mohd Nizam Bin A. Badaruddin" userId="522b4417-ebae-4b5b-9537-d9e951fb485e" providerId="ADAL" clId="{ECFFA272-AD79-46C4-B611-D19C76CE3127}" dt="2023-05-11T01:53:19.131" v="233" actId="207"/>
          <ac:spMkLst>
            <pc:docMk/>
            <pc:sldMk cId="14101329" sldId="345"/>
            <ac:spMk id="4" creationId="{00000000-0000-0000-0000-000000000000}"/>
          </ac:spMkLst>
        </pc:spChg>
      </pc:sldChg>
      <pc:sldChg chg="modSp mod">
        <pc:chgData name="Dr. Mohd Nizam Bin A. Badaruddin" userId="522b4417-ebae-4b5b-9537-d9e951fb485e" providerId="ADAL" clId="{ECFFA272-AD79-46C4-B611-D19C76CE3127}" dt="2023-05-11T01:53:02.322" v="230" actId="207"/>
        <pc:sldMkLst>
          <pc:docMk/>
          <pc:sldMk cId="3677340872" sldId="347"/>
        </pc:sldMkLst>
        <pc:spChg chg="mod">
          <ac:chgData name="Dr. Mohd Nizam Bin A. Badaruddin" userId="522b4417-ebae-4b5b-9537-d9e951fb485e" providerId="ADAL" clId="{ECFFA272-AD79-46C4-B611-D19C76CE3127}" dt="2023-05-11T01:53:02.322" v="230" actId="207"/>
          <ac:spMkLst>
            <pc:docMk/>
            <pc:sldMk cId="3677340872" sldId="347"/>
            <ac:spMk id="385026" creationId="{00000000-0000-0000-0000-000000000000}"/>
          </ac:spMkLst>
        </pc:spChg>
      </pc:sldChg>
      <pc:sldChg chg="modSp mod">
        <pc:chgData name="Dr. Mohd Nizam Bin A. Badaruddin" userId="522b4417-ebae-4b5b-9537-d9e951fb485e" providerId="ADAL" clId="{ECFFA272-AD79-46C4-B611-D19C76CE3127}" dt="2023-05-11T01:52:48.264" v="227" actId="403"/>
        <pc:sldMkLst>
          <pc:docMk/>
          <pc:sldMk cId="2138335941" sldId="351"/>
        </pc:sldMkLst>
        <pc:spChg chg="mod">
          <ac:chgData name="Dr. Mohd Nizam Bin A. Badaruddin" userId="522b4417-ebae-4b5b-9537-d9e951fb485e" providerId="ADAL" clId="{ECFFA272-AD79-46C4-B611-D19C76CE3127}" dt="2023-05-11T01:52:48.264" v="227" actId="403"/>
          <ac:spMkLst>
            <pc:docMk/>
            <pc:sldMk cId="2138335941" sldId="351"/>
            <ac:spMk id="25603" creationId="{00000000-0000-0000-0000-000000000000}"/>
          </ac:spMkLst>
        </pc:spChg>
        <pc:spChg chg="mod">
          <ac:chgData name="Dr. Mohd Nizam Bin A. Badaruddin" userId="522b4417-ebae-4b5b-9537-d9e951fb485e" providerId="ADAL" clId="{ECFFA272-AD79-46C4-B611-D19C76CE3127}" dt="2023-05-11T01:52:35.100" v="224" actId="207"/>
          <ac:spMkLst>
            <pc:docMk/>
            <pc:sldMk cId="2138335941" sldId="351"/>
            <ac:spMk id="388098" creationId="{00000000-0000-0000-0000-000000000000}"/>
          </ac:spMkLst>
        </pc:spChg>
      </pc:sldChg>
      <pc:sldChg chg="modSp mod">
        <pc:chgData name="Dr. Mohd Nizam Bin A. Badaruddin" userId="522b4417-ebae-4b5b-9537-d9e951fb485e" providerId="ADAL" clId="{ECFFA272-AD79-46C4-B611-D19C76CE3127}" dt="2023-05-11T01:52:18.688" v="222" actId="403"/>
        <pc:sldMkLst>
          <pc:docMk/>
          <pc:sldMk cId="2000756844" sldId="352"/>
        </pc:sldMkLst>
        <pc:spChg chg="mod">
          <ac:chgData name="Dr. Mohd Nizam Bin A. Badaruddin" userId="522b4417-ebae-4b5b-9537-d9e951fb485e" providerId="ADAL" clId="{ECFFA272-AD79-46C4-B611-D19C76CE3127}" dt="2023-05-11T01:52:18.688" v="222" actId="403"/>
          <ac:spMkLst>
            <pc:docMk/>
            <pc:sldMk cId="2000756844" sldId="352"/>
            <ac:spMk id="30722" creationId="{00000000-0000-0000-0000-000000000000}"/>
          </ac:spMkLst>
        </pc:spChg>
      </pc:sldChg>
      <pc:sldChg chg="addSp delSp modSp mod">
        <pc:chgData name="Dr. Mohd Nizam Bin A. Badaruddin" userId="522b4417-ebae-4b5b-9537-d9e951fb485e" providerId="ADAL" clId="{ECFFA272-AD79-46C4-B611-D19C76CE3127}" dt="2023-05-11T01:52:01.107" v="219" actId="404"/>
        <pc:sldMkLst>
          <pc:docMk/>
          <pc:sldMk cId="1941976742" sldId="353"/>
        </pc:sldMkLst>
        <pc:spChg chg="mod">
          <ac:chgData name="Dr. Mohd Nizam Bin A. Badaruddin" userId="522b4417-ebae-4b5b-9537-d9e951fb485e" providerId="ADAL" clId="{ECFFA272-AD79-46C4-B611-D19C76CE3127}" dt="2023-05-11T01:52:01.107" v="219" actId="404"/>
          <ac:spMkLst>
            <pc:docMk/>
            <pc:sldMk cId="1941976742" sldId="353"/>
            <ac:spMk id="390146" creationId="{00000000-0000-0000-0000-000000000000}"/>
          </ac:spMkLst>
        </pc:spChg>
        <pc:picChg chg="add del mod">
          <ac:chgData name="Dr. Mohd Nizam Bin A. Badaruddin" userId="522b4417-ebae-4b5b-9537-d9e951fb485e" providerId="ADAL" clId="{ECFFA272-AD79-46C4-B611-D19C76CE3127}" dt="2023-05-10T07:05:32.970" v="11" actId="21"/>
          <ac:picMkLst>
            <pc:docMk/>
            <pc:sldMk cId="1941976742" sldId="353"/>
            <ac:picMk id="2" creationId="{F9272BBB-3511-447B-1608-06B5634A8998}"/>
          </ac:picMkLst>
        </pc:picChg>
        <pc:picChg chg="mod">
          <ac:chgData name="Dr. Mohd Nizam Bin A. Badaruddin" userId="522b4417-ebae-4b5b-9537-d9e951fb485e" providerId="ADAL" clId="{ECFFA272-AD79-46C4-B611-D19C76CE3127}" dt="2023-05-10T07:05:23.405" v="9" actId="1076"/>
          <ac:picMkLst>
            <pc:docMk/>
            <pc:sldMk cId="1941976742" sldId="353"/>
            <ac:picMk id="7" creationId="{00000000-0000-0000-0000-000000000000}"/>
          </ac:picMkLst>
        </pc:picChg>
      </pc:sldChg>
      <pc:sldChg chg="addSp delSp modSp mod">
        <pc:chgData name="Dr. Mohd Nizam Bin A. Badaruddin" userId="522b4417-ebae-4b5b-9537-d9e951fb485e" providerId="ADAL" clId="{ECFFA272-AD79-46C4-B611-D19C76CE3127}" dt="2023-05-11T01:51:47.799" v="217" actId="207"/>
        <pc:sldMkLst>
          <pc:docMk/>
          <pc:sldMk cId="3805356220" sldId="354"/>
        </pc:sldMkLst>
        <pc:spChg chg="mod">
          <ac:chgData name="Dr. Mohd Nizam Bin A. Badaruddin" userId="522b4417-ebae-4b5b-9537-d9e951fb485e" providerId="ADAL" clId="{ECFFA272-AD79-46C4-B611-D19C76CE3127}" dt="2023-05-10T08:06:30.426" v="32"/>
          <ac:spMkLst>
            <pc:docMk/>
            <pc:sldMk cId="3805356220" sldId="354"/>
            <ac:spMk id="6" creationId="{00000000-0000-0000-0000-000000000000}"/>
          </ac:spMkLst>
        </pc:spChg>
        <pc:spChg chg="mod">
          <ac:chgData name="Dr. Mohd Nizam Bin A. Badaruddin" userId="522b4417-ebae-4b5b-9537-d9e951fb485e" providerId="ADAL" clId="{ECFFA272-AD79-46C4-B611-D19C76CE3127}" dt="2023-05-11T01:51:47.799" v="217" actId="207"/>
          <ac:spMkLst>
            <pc:docMk/>
            <pc:sldMk cId="3805356220" sldId="354"/>
            <ac:spMk id="391170" creationId="{00000000-0000-0000-0000-000000000000}"/>
          </ac:spMkLst>
        </pc:spChg>
        <pc:picChg chg="add del mod">
          <ac:chgData name="Dr. Mohd Nizam Bin A. Badaruddin" userId="522b4417-ebae-4b5b-9537-d9e951fb485e" providerId="ADAL" clId="{ECFFA272-AD79-46C4-B611-D19C76CE3127}" dt="2023-05-10T07:07:20.347" v="14" actId="21"/>
          <ac:picMkLst>
            <pc:docMk/>
            <pc:sldMk cId="3805356220" sldId="354"/>
            <ac:picMk id="2" creationId="{3292D61D-25CA-B414-95D5-F71A5B399352}"/>
          </ac:picMkLst>
        </pc:picChg>
        <pc:picChg chg="mod">
          <ac:chgData name="Dr. Mohd Nizam Bin A. Badaruddin" userId="522b4417-ebae-4b5b-9537-d9e951fb485e" providerId="ADAL" clId="{ECFFA272-AD79-46C4-B611-D19C76CE3127}" dt="2023-05-10T07:07:07.911" v="12" actId="1076"/>
          <ac:picMkLst>
            <pc:docMk/>
            <pc:sldMk cId="3805356220" sldId="354"/>
            <ac:picMk id="7" creationId="{00000000-0000-0000-0000-000000000000}"/>
          </ac:picMkLst>
        </pc:picChg>
      </pc:sldChg>
      <pc:sldChg chg="modSp mod">
        <pc:chgData name="Dr. Mohd Nizam Bin A. Badaruddin" userId="522b4417-ebae-4b5b-9537-d9e951fb485e" providerId="ADAL" clId="{ECFFA272-AD79-46C4-B611-D19C76CE3127}" dt="2023-05-11T01:51:34.313" v="215" actId="207"/>
        <pc:sldMkLst>
          <pc:docMk/>
          <pc:sldMk cId="1742003377" sldId="355"/>
        </pc:sldMkLst>
        <pc:spChg chg="mod">
          <ac:chgData name="Dr. Mohd Nizam Bin A. Badaruddin" userId="522b4417-ebae-4b5b-9537-d9e951fb485e" providerId="ADAL" clId="{ECFFA272-AD79-46C4-B611-D19C76CE3127}" dt="2023-05-11T01:51:34.313" v="215" actId="207"/>
          <ac:spMkLst>
            <pc:docMk/>
            <pc:sldMk cId="1742003377" sldId="355"/>
            <ac:spMk id="33794" creationId="{00000000-0000-0000-0000-000000000000}"/>
          </ac:spMkLst>
        </pc:spChg>
      </pc:sldChg>
      <pc:sldChg chg="addSp delSp modSp mod">
        <pc:chgData name="Dr. Mohd Nizam Bin A. Badaruddin" userId="522b4417-ebae-4b5b-9537-d9e951fb485e" providerId="ADAL" clId="{ECFFA272-AD79-46C4-B611-D19C76CE3127}" dt="2023-05-11T01:51:21.850" v="212" actId="207"/>
        <pc:sldMkLst>
          <pc:docMk/>
          <pc:sldMk cId="1021651758" sldId="356"/>
        </pc:sldMkLst>
        <pc:spChg chg="mod">
          <ac:chgData name="Dr. Mohd Nizam Bin A. Badaruddin" userId="522b4417-ebae-4b5b-9537-d9e951fb485e" providerId="ADAL" clId="{ECFFA272-AD79-46C4-B611-D19C76CE3127}" dt="2023-05-11T01:51:21.850" v="212" actId="207"/>
          <ac:spMkLst>
            <pc:docMk/>
            <pc:sldMk cId="1021651758" sldId="356"/>
            <ac:spMk id="393218" creationId="{00000000-0000-0000-0000-000000000000}"/>
          </ac:spMkLst>
        </pc:spChg>
        <pc:picChg chg="add del mod">
          <ac:chgData name="Dr. Mohd Nizam Bin A. Badaruddin" userId="522b4417-ebae-4b5b-9537-d9e951fb485e" providerId="ADAL" clId="{ECFFA272-AD79-46C4-B611-D19C76CE3127}" dt="2023-05-10T07:10:12.353" v="16" actId="21"/>
          <ac:picMkLst>
            <pc:docMk/>
            <pc:sldMk cId="1021651758" sldId="356"/>
            <ac:picMk id="2" creationId="{9AE4939A-6751-D20F-56CB-CE093D74CAD6}"/>
          </ac:picMkLst>
        </pc:picChg>
      </pc:sldChg>
      <pc:sldChg chg="modSp mod">
        <pc:chgData name="Dr. Mohd Nizam Bin A. Badaruddin" userId="522b4417-ebae-4b5b-9537-d9e951fb485e" providerId="ADAL" clId="{ECFFA272-AD79-46C4-B611-D19C76CE3127}" dt="2023-05-11T01:51:05.419" v="209" actId="207"/>
        <pc:sldMkLst>
          <pc:docMk/>
          <pc:sldMk cId="2644476701" sldId="357"/>
        </pc:sldMkLst>
        <pc:spChg chg="mod">
          <ac:chgData name="Dr. Mohd Nizam Bin A. Badaruddin" userId="522b4417-ebae-4b5b-9537-d9e951fb485e" providerId="ADAL" clId="{ECFFA272-AD79-46C4-B611-D19C76CE3127}" dt="2023-05-10T08:06:30.784" v="35" actId="27636"/>
          <ac:spMkLst>
            <pc:docMk/>
            <pc:sldMk cId="2644476701" sldId="357"/>
            <ac:spMk id="32771" creationId="{00000000-0000-0000-0000-000000000000}"/>
          </ac:spMkLst>
        </pc:spChg>
        <pc:spChg chg="mod">
          <ac:chgData name="Dr. Mohd Nizam Bin A. Badaruddin" userId="522b4417-ebae-4b5b-9537-d9e951fb485e" providerId="ADAL" clId="{ECFFA272-AD79-46C4-B611-D19C76CE3127}" dt="2023-05-11T01:51:05.419" v="209" actId="207"/>
          <ac:spMkLst>
            <pc:docMk/>
            <pc:sldMk cId="2644476701" sldId="357"/>
            <ac:spMk id="35842" creationId="{00000000-0000-0000-0000-000000000000}"/>
          </ac:spMkLst>
        </pc:spChg>
      </pc:sldChg>
      <pc:sldChg chg="modSp mod">
        <pc:chgData name="Dr. Mohd Nizam Bin A. Badaruddin" userId="522b4417-ebae-4b5b-9537-d9e951fb485e" providerId="ADAL" clId="{ECFFA272-AD79-46C4-B611-D19C76CE3127}" dt="2023-05-11T01:50:39.293" v="206" actId="403"/>
        <pc:sldMkLst>
          <pc:docMk/>
          <pc:sldMk cId="998880435" sldId="358"/>
        </pc:sldMkLst>
        <pc:spChg chg="mod">
          <ac:chgData name="Dr. Mohd Nizam Bin A. Badaruddin" userId="522b4417-ebae-4b5b-9537-d9e951fb485e" providerId="ADAL" clId="{ECFFA272-AD79-46C4-B611-D19C76CE3127}" dt="2023-05-11T01:50:39.293" v="206" actId="403"/>
          <ac:spMkLst>
            <pc:docMk/>
            <pc:sldMk cId="998880435" sldId="358"/>
            <ac:spMk id="36866" creationId="{00000000-0000-0000-0000-000000000000}"/>
          </ac:spMkLst>
        </pc:spChg>
      </pc:sldChg>
      <pc:sldChg chg="modSp mod">
        <pc:chgData name="Dr. Mohd Nizam Bin A. Badaruddin" userId="522b4417-ebae-4b5b-9537-d9e951fb485e" providerId="ADAL" clId="{ECFFA272-AD79-46C4-B611-D19C76CE3127}" dt="2023-05-11T01:50:21.189" v="203" actId="207"/>
        <pc:sldMkLst>
          <pc:docMk/>
          <pc:sldMk cId="2412633715" sldId="359"/>
        </pc:sldMkLst>
        <pc:spChg chg="mod">
          <ac:chgData name="Dr. Mohd Nizam Bin A. Badaruddin" userId="522b4417-ebae-4b5b-9537-d9e951fb485e" providerId="ADAL" clId="{ECFFA272-AD79-46C4-B611-D19C76CE3127}" dt="2023-05-11T01:50:21.189" v="203" actId="207"/>
          <ac:spMkLst>
            <pc:docMk/>
            <pc:sldMk cId="2412633715" sldId="359"/>
            <ac:spMk id="37890" creationId="{00000000-0000-0000-0000-000000000000}"/>
          </ac:spMkLst>
        </pc:spChg>
      </pc:sldChg>
      <pc:sldChg chg="addSp delSp modSp mod">
        <pc:chgData name="Dr. Mohd Nizam Bin A. Badaruddin" userId="522b4417-ebae-4b5b-9537-d9e951fb485e" providerId="ADAL" clId="{ECFFA272-AD79-46C4-B611-D19C76CE3127}" dt="2023-05-11T01:50:06.201" v="200" actId="207"/>
        <pc:sldMkLst>
          <pc:docMk/>
          <pc:sldMk cId="173125043" sldId="360"/>
        </pc:sldMkLst>
        <pc:spChg chg="mod">
          <ac:chgData name="Dr. Mohd Nizam Bin A. Badaruddin" userId="522b4417-ebae-4b5b-9537-d9e951fb485e" providerId="ADAL" clId="{ECFFA272-AD79-46C4-B611-D19C76CE3127}" dt="2023-05-11T01:50:06.201" v="200" actId="207"/>
          <ac:spMkLst>
            <pc:docMk/>
            <pc:sldMk cId="173125043" sldId="360"/>
            <ac:spMk id="397314" creationId="{00000000-0000-0000-0000-000000000000}"/>
          </ac:spMkLst>
        </pc:spChg>
        <pc:picChg chg="add del mod">
          <ac:chgData name="Dr. Mohd Nizam Bin A. Badaruddin" userId="522b4417-ebae-4b5b-9537-d9e951fb485e" providerId="ADAL" clId="{ECFFA272-AD79-46C4-B611-D19C76CE3127}" dt="2023-05-10T07:20:12.864" v="19" actId="21"/>
          <ac:picMkLst>
            <pc:docMk/>
            <pc:sldMk cId="173125043" sldId="360"/>
            <ac:picMk id="2" creationId="{D1380D96-990A-4222-44BD-A995A442A080}"/>
          </ac:picMkLst>
        </pc:picChg>
        <pc:picChg chg="mod">
          <ac:chgData name="Dr. Mohd Nizam Bin A. Badaruddin" userId="522b4417-ebae-4b5b-9537-d9e951fb485e" providerId="ADAL" clId="{ECFFA272-AD79-46C4-B611-D19C76CE3127}" dt="2023-05-10T07:20:05.022" v="17" actId="1076"/>
          <ac:picMkLst>
            <pc:docMk/>
            <pc:sldMk cId="173125043" sldId="360"/>
            <ac:picMk id="35847" creationId="{00000000-0000-0000-0000-000000000000}"/>
          </ac:picMkLst>
        </pc:picChg>
      </pc:sldChg>
      <pc:sldChg chg="modSp mod">
        <pc:chgData name="Dr. Mohd Nizam Bin A. Badaruddin" userId="522b4417-ebae-4b5b-9537-d9e951fb485e" providerId="ADAL" clId="{ECFFA272-AD79-46C4-B611-D19C76CE3127}" dt="2023-05-11T01:49:46.285" v="198" actId="207"/>
        <pc:sldMkLst>
          <pc:docMk/>
          <pc:sldMk cId="3622839965" sldId="362"/>
        </pc:sldMkLst>
        <pc:spChg chg="mod">
          <ac:chgData name="Dr. Mohd Nizam Bin A. Badaruddin" userId="522b4417-ebae-4b5b-9537-d9e951fb485e" providerId="ADAL" clId="{ECFFA272-AD79-46C4-B611-D19C76CE3127}" dt="2023-05-11T01:49:46.285" v="198" actId="207"/>
          <ac:spMkLst>
            <pc:docMk/>
            <pc:sldMk cId="3622839965" sldId="362"/>
            <ac:spMk id="39938" creationId="{00000000-0000-0000-0000-000000000000}"/>
          </ac:spMkLst>
        </pc:spChg>
      </pc:sldChg>
      <pc:sldChg chg="addSp delSp modSp mod">
        <pc:chgData name="Dr. Mohd Nizam Bin A. Badaruddin" userId="522b4417-ebae-4b5b-9537-d9e951fb485e" providerId="ADAL" clId="{ECFFA272-AD79-46C4-B611-D19C76CE3127}" dt="2023-05-11T01:49:28.100" v="195" actId="207"/>
        <pc:sldMkLst>
          <pc:docMk/>
          <pc:sldMk cId="1333915862" sldId="363"/>
        </pc:sldMkLst>
        <pc:spChg chg="mod">
          <ac:chgData name="Dr. Mohd Nizam Bin A. Badaruddin" userId="522b4417-ebae-4b5b-9537-d9e951fb485e" providerId="ADAL" clId="{ECFFA272-AD79-46C4-B611-D19C76CE3127}" dt="2023-05-11T01:49:28.100" v="195" actId="207"/>
          <ac:spMkLst>
            <pc:docMk/>
            <pc:sldMk cId="1333915862" sldId="363"/>
            <ac:spMk id="399362" creationId="{00000000-0000-0000-0000-000000000000}"/>
          </ac:spMkLst>
        </pc:spChg>
        <pc:graphicFrameChg chg="add del mod">
          <ac:chgData name="Dr. Mohd Nizam Bin A. Badaruddin" userId="522b4417-ebae-4b5b-9537-d9e951fb485e" providerId="ADAL" clId="{ECFFA272-AD79-46C4-B611-D19C76CE3127}" dt="2023-05-10T07:23:14.449" v="21" actId="21"/>
          <ac:graphicFrameMkLst>
            <pc:docMk/>
            <pc:sldMk cId="1333915862" sldId="363"/>
            <ac:graphicFrameMk id="2" creationId="{A625D095-0D61-B313-AEE4-13690CF76672}"/>
          </ac:graphicFrameMkLst>
        </pc:graphicFrameChg>
      </pc:sldChg>
      <pc:sldChg chg="modSp mod">
        <pc:chgData name="Dr. Mohd Nizam Bin A. Badaruddin" userId="522b4417-ebae-4b5b-9537-d9e951fb485e" providerId="ADAL" clId="{ECFFA272-AD79-46C4-B611-D19C76CE3127}" dt="2023-05-11T01:49:09.147" v="194" actId="207"/>
        <pc:sldMkLst>
          <pc:docMk/>
          <pc:sldMk cId="369508796" sldId="364"/>
        </pc:sldMkLst>
        <pc:spChg chg="mod">
          <ac:chgData name="Dr. Mohd Nizam Bin A. Badaruddin" userId="522b4417-ebae-4b5b-9537-d9e951fb485e" providerId="ADAL" clId="{ECFFA272-AD79-46C4-B611-D19C76CE3127}" dt="2023-05-11T01:49:09.147" v="194" actId="207"/>
          <ac:spMkLst>
            <pc:docMk/>
            <pc:sldMk cId="369508796" sldId="364"/>
            <ac:spMk id="44034" creationId="{00000000-0000-0000-0000-000000000000}"/>
          </ac:spMkLst>
        </pc:spChg>
      </pc:sldChg>
      <pc:sldChg chg="addSp delSp modSp mod">
        <pc:chgData name="Dr. Mohd Nizam Bin A. Badaruddin" userId="522b4417-ebae-4b5b-9537-d9e951fb485e" providerId="ADAL" clId="{ECFFA272-AD79-46C4-B611-D19C76CE3127}" dt="2023-05-11T01:48:50.136" v="189" actId="207"/>
        <pc:sldMkLst>
          <pc:docMk/>
          <pc:sldMk cId="1689881102" sldId="365"/>
        </pc:sldMkLst>
        <pc:spChg chg="mod">
          <ac:chgData name="Dr. Mohd Nizam Bin A. Badaruddin" userId="522b4417-ebae-4b5b-9537-d9e951fb485e" providerId="ADAL" clId="{ECFFA272-AD79-46C4-B611-D19C76CE3127}" dt="2023-05-11T01:48:50.136" v="189" actId="207"/>
          <ac:spMkLst>
            <pc:docMk/>
            <pc:sldMk cId="1689881102" sldId="365"/>
            <ac:spMk id="2" creationId="{00000000-0000-0000-0000-000000000000}"/>
          </ac:spMkLst>
        </pc:spChg>
        <pc:picChg chg="add del mod">
          <ac:chgData name="Dr. Mohd Nizam Bin A. Badaruddin" userId="522b4417-ebae-4b5b-9537-d9e951fb485e" providerId="ADAL" clId="{ECFFA272-AD79-46C4-B611-D19C76CE3127}" dt="2023-05-10T07:26:33.191" v="23" actId="21"/>
          <ac:picMkLst>
            <pc:docMk/>
            <pc:sldMk cId="1689881102" sldId="365"/>
            <ac:picMk id="3" creationId="{A8340E70-9148-CFD7-1610-07132F6FB37D}"/>
          </ac:picMkLst>
        </pc:picChg>
      </pc:sldChg>
      <pc:sldChg chg="modSp mod">
        <pc:chgData name="Dr. Mohd Nizam Bin A. Badaruddin" userId="522b4417-ebae-4b5b-9537-d9e951fb485e" providerId="ADAL" clId="{ECFFA272-AD79-46C4-B611-D19C76CE3127}" dt="2023-05-11T01:48:31.974" v="187" actId="404"/>
        <pc:sldMkLst>
          <pc:docMk/>
          <pc:sldMk cId="3358848512" sldId="367"/>
        </pc:sldMkLst>
        <pc:spChg chg="mod">
          <ac:chgData name="Dr. Mohd Nizam Bin A. Badaruddin" userId="522b4417-ebae-4b5b-9537-d9e951fb485e" providerId="ADAL" clId="{ECFFA272-AD79-46C4-B611-D19C76CE3127}" dt="2023-05-11T01:48:31.974" v="187" actId="404"/>
          <ac:spMkLst>
            <pc:docMk/>
            <pc:sldMk cId="3358848512" sldId="367"/>
            <ac:spMk id="47106" creationId="{00000000-0000-0000-0000-000000000000}"/>
          </ac:spMkLst>
        </pc:spChg>
      </pc:sldChg>
      <pc:sldChg chg="modSp mod">
        <pc:chgData name="Dr. Mohd Nizam Bin A. Badaruddin" userId="522b4417-ebae-4b5b-9537-d9e951fb485e" providerId="ADAL" clId="{ECFFA272-AD79-46C4-B611-D19C76CE3127}" dt="2023-05-11T01:48:14.940" v="182" actId="207"/>
        <pc:sldMkLst>
          <pc:docMk/>
          <pc:sldMk cId="2718081347" sldId="368"/>
        </pc:sldMkLst>
        <pc:spChg chg="mod">
          <ac:chgData name="Dr. Mohd Nizam Bin A. Badaruddin" userId="522b4417-ebae-4b5b-9537-d9e951fb485e" providerId="ADAL" clId="{ECFFA272-AD79-46C4-B611-D19C76CE3127}" dt="2023-05-11T01:48:14.940" v="182" actId="207"/>
          <ac:spMkLst>
            <pc:docMk/>
            <pc:sldMk cId="2718081347" sldId="368"/>
            <ac:spMk id="48130" creationId="{00000000-0000-0000-0000-000000000000}"/>
          </ac:spMkLst>
        </pc:spChg>
      </pc:sldChg>
      <pc:sldChg chg="modSp mod">
        <pc:chgData name="Dr. Mohd Nizam Bin A. Badaruddin" userId="522b4417-ebae-4b5b-9537-d9e951fb485e" providerId="ADAL" clId="{ECFFA272-AD79-46C4-B611-D19C76CE3127}" dt="2023-05-11T01:47:54.448" v="179" actId="404"/>
        <pc:sldMkLst>
          <pc:docMk/>
          <pc:sldMk cId="77816412" sldId="369"/>
        </pc:sldMkLst>
        <pc:spChg chg="mod">
          <ac:chgData name="Dr. Mohd Nizam Bin A. Badaruddin" userId="522b4417-ebae-4b5b-9537-d9e951fb485e" providerId="ADAL" clId="{ECFFA272-AD79-46C4-B611-D19C76CE3127}" dt="2023-05-11T01:47:54.448" v="179" actId="404"/>
          <ac:spMkLst>
            <pc:docMk/>
            <pc:sldMk cId="77816412" sldId="369"/>
            <ac:spMk id="50178" creationId="{00000000-0000-0000-0000-000000000000}"/>
          </ac:spMkLst>
        </pc:spChg>
      </pc:sldChg>
      <pc:sldChg chg="modSp mod">
        <pc:chgData name="Dr. Mohd Nizam Bin A. Badaruddin" userId="522b4417-ebae-4b5b-9537-d9e951fb485e" providerId="ADAL" clId="{ECFFA272-AD79-46C4-B611-D19C76CE3127}" dt="2023-05-11T01:47:33.154" v="174" actId="207"/>
        <pc:sldMkLst>
          <pc:docMk/>
          <pc:sldMk cId="1948841615" sldId="373"/>
        </pc:sldMkLst>
        <pc:spChg chg="mod">
          <ac:chgData name="Dr. Mohd Nizam Bin A. Badaruddin" userId="522b4417-ebae-4b5b-9537-d9e951fb485e" providerId="ADAL" clId="{ECFFA272-AD79-46C4-B611-D19C76CE3127}" dt="2023-05-11T01:47:33.154" v="174" actId="207"/>
          <ac:spMkLst>
            <pc:docMk/>
            <pc:sldMk cId="1948841615" sldId="373"/>
            <ac:spMk id="54274" creationId="{00000000-0000-0000-0000-000000000000}"/>
          </ac:spMkLst>
        </pc:spChg>
      </pc:sldChg>
      <pc:sldChg chg="modSp mod">
        <pc:chgData name="Dr. Mohd Nizam Bin A. Badaruddin" userId="522b4417-ebae-4b5b-9537-d9e951fb485e" providerId="ADAL" clId="{ECFFA272-AD79-46C4-B611-D19C76CE3127}" dt="2023-05-11T01:47:12.731" v="169" actId="403"/>
        <pc:sldMkLst>
          <pc:docMk/>
          <pc:sldMk cId="2358189240" sldId="375"/>
        </pc:sldMkLst>
        <pc:spChg chg="mod">
          <ac:chgData name="Dr. Mohd Nizam Bin A. Badaruddin" userId="522b4417-ebae-4b5b-9537-d9e951fb485e" providerId="ADAL" clId="{ECFFA272-AD79-46C4-B611-D19C76CE3127}" dt="2023-05-11T01:47:12.731" v="169" actId="403"/>
          <ac:spMkLst>
            <pc:docMk/>
            <pc:sldMk cId="2358189240" sldId="375"/>
            <ac:spMk id="54275" creationId="{00000000-0000-0000-0000-000000000000}"/>
          </ac:spMkLst>
        </pc:spChg>
        <pc:spChg chg="mod">
          <ac:chgData name="Dr. Mohd Nizam Bin A. Badaruddin" userId="522b4417-ebae-4b5b-9537-d9e951fb485e" providerId="ADAL" clId="{ECFFA272-AD79-46C4-B611-D19C76CE3127}" dt="2023-05-11T01:47:01.293" v="165" actId="403"/>
          <ac:spMkLst>
            <pc:docMk/>
            <pc:sldMk cId="2358189240" sldId="375"/>
            <ac:spMk id="410626" creationId="{00000000-0000-0000-0000-000000000000}"/>
          </ac:spMkLst>
        </pc:spChg>
      </pc:sldChg>
      <pc:sldChg chg="addSp delSp modSp mod">
        <pc:chgData name="Dr. Mohd Nizam Bin A. Badaruddin" userId="522b4417-ebae-4b5b-9537-d9e951fb485e" providerId="ADAL" clId="{ECFFA272-AD79-46C4-B611-D19C76CE3127}" dt="2023-05-11T01:46:43.415" v="161" actId="207"/>
        <pc:sldMkLst>
          <pc:docMk/>
          <pc:sldMk cId="3025316479" sldId="376"/>
        </pc:sldMkLst>
        <pc:spChg chg="mod">
          <ac:chgData name="Dr. Mohd Nizam Bin A. Badaruddin" userId="522b4417-ebae-4b5b-9537-d9e951fb485e" providerId="ADAL" clId="{ECFFA272-AD79-46C4-B611-D19C76CE3127}" dt="2023-05-11T01:46:43.415" v="161" actId="207"/>
          <ac:spMkLst>
            <pc:docMk/>
            <pc:sldMk cId="3025316479" sldId="376"/>
            <ac:spMk id="411650" creationId="{00000000-0000-0000-0000-000000000000}"/>
          </ac:spMkLst>
        </pc:spChg>
        <pc:picChg chg="add del mod">
          <ac:chgData name="Dr. Mohd Nizam Bin A. Badaruddin" userId="522b4417-ebae-4b5b-9537-d9e951fb485e" providerId="ADAL" clId="{ECFFA272-AD79-46C4-B611-D19C76CE3127}" dt="2023-05-10T07:38:38.192" v="28" actId="21"/>
          <ac:picMkLst>
            <pc:docMk/>
            <pc:sldMk cId="3025316479" sldId="376"/>
            <ac:picMk id="2" creationId="{6887FE6C-A293-DD87-380B-8DBF28EB05E9}"/>
          </ac:picMkLst>
        </pc:picChg>
        <pc:picChg chg="mod">
          <ac:chgData name="Dr. Mohd Nizam Bin A. Badaruddin" userId="522b4417-ebae-4b5b-9537-d9e951fb485e" providerId="ADAL" clId="{ECFFA272-AD79-46C4-B611-D19C76CE3127}" dt="2023-05-10T07:38:26.086" v="26" actId="1076"/>
          <ac:picMkLst>
            <pc:docMk/>
            <pc:sldMk cId="3025316479" sldId="376"/>
            <ac:picMk id="55299" creationId="{00000000-0000-0000-0000-000000000000}"/>
          </ac:picMkLst>
        </pc:picChg>
      </pc:sldChg>
      <pc:sldChg chg="modSp">
        <pc:chgData name="Dr. Mohd Nizam Bin A. Badaruddin" userId="522b4417-ebae-4b5b-9537-d9e951fb485e" providerId="ADAL" clId="{ECFFA272-AD79-46C4-B611-D19C76CE3127}" dt="2023-05-11T01:46:32.632" v="160" actId="207"/>
        <pc:sldMkLst>
          <pc:docMk/>
          <pc:sldMk cId="1571835782" sldId="377"/>
        </pc:sldMkLst>
        <pc:spChg chg="mod">
          <ac:chgData name="Dr. Mohd Nizam Bin A. Badaruddin" userId="522b4417-ebae-4b5b-9537-d9e951fb485e" providerId="ADAL" clId="{ECFFA272-AD79-46C4-B611-D19C76CE3127}" dt="2023-05-11T01:46:32.632" v="160" actId="207"/>
          <ac:spMkLst>
            <pc:docMk/>
            <pc:sldMk cId="1571835782" sldId="377"/>
            <ac:spMk id="412674" creationId="{00000000-0000-0000-0000-000000000000}"/>
          </ac:spMkLst>
        </pc:spChg>
      </pc:sldChg>
      <pc:sldChg chg="addSp delSp modSp mod">
        <pc:chgData name="Dr. Mohd Nizam Bin A. Badaruddin" userId="522b4417-ebae-4b5b-9537-d9e951fb485e" providerId="ADAL" clId="{ECFFA272-AD79-46C4-B611-D19C76CE3127}" dt="2023-05-11T01:39:23.812" v="144" actId="207"/>
        <pc:sldMkLst>
          <pc:docMk/>
          <pc:sldMk cId="1001467179" sldId="379"/>
        </pc:sldMkLst>
        <pc:spChg chg="mod">
          <ac:chgData name="Dr. Mohd Nizam Bin A. Badaruddin" userId="522b4417-ebae-4b5b-9537-d9e951fb485e" providerId="ADAL" clId="{ECFFA272-AD79-46C4-B611-D19C76CE3127}" dt="2023-05-11T01:39:23.812" v="144" actId="207"/>
          <ac:spMkLst>
            <pc:docMk/>
            <pc:sldMk cId="1001467179" sldId="379"/>
            <ac:spMk id="3" creationId="{00000000-0000-0000-0000-000000000000}"/>
          </ac:spMkLst>
        </pc:spChg>
        <pc:picChg chg="add del mod">
          <ac:chgData name="Dr. Mohd Nizam Bin A. Badaruddin" userId="522b4417-ebae-4b5b-9537-d9e951fb485e" providerId="ADAL" clId="{ECFFA272-AD79-46C4-B611-D19C76CE3127}" dt="2023-05-10T07:41:30.473" v="31" actId="21"/>
          <ac:picMkLst>
            <pc:docMk/>
            <pc:sldMk cId="1001467179" sldId="379"/>
            <ac:picMk id="2" creationId="{FE18AED6-79A1-F4A1-7C1A-3273FC06C5A2}"/>
          </ac:picMkLst>
        </pc:picChg>
        <pc:picChg chg="mod">
          <ac:chgData name="Dr. Mohd Nizam Bin A. Badaruddin" userId="522b4417-ebae-4b5b-9537-d9e951fb485e" providerId="ADAL" clId="{ECFFA272-AD79-46C4-B611-D19C76CE3127}" dt="2023-05-10T07:41:21.918" v="29" actId="1076"/>
          <ac:picMkLst>
            <pc:docMk/>
            <pc:sldMk cId="1001467179" sldId="379"/>
            <ac:picMk id="84994" creationId="{00000000-0000-0000-0000-000000000000}"/>
          </ac:picMkLst>
        </pc:picChg>
      </pc:sldChg>
      <pc:sldChg chg="modSp mod">
        <pc:chgData name="Dr. Mohd Nizam Bin A. Badaruddin" userId="522b4417-ebae-4b5b-9537-d9e951fb485e" providerId="ADAL" clId="{ECFFA272-AD79-46C4-B611-D19C76CE3127}" dt="2023-05-11T01:34:51.636" v="133" actId="403"/>
        <pc:sldMkLst>
          <pc:docMk/>
          <pc:sldMk cId="950053366" sldId="381"/>
        </pc:sldMkLst>
        <pc:spChg chg="mod">
          <ac:chgData name="Dr. Mohd Nizam Bin A. Badaruddin" userId="522b4417-ebae-4b5b-9537-d9e951fb485e" providerId="ADAL" clId="{ECFFA272-AD79-46C4-B611-D19C76CE3127}" dt="2023-05-11T01:32:15.113" v="61" actId="1076"/>
          <ac:spMkLst>
            <pc:docMk/>
            <pc:sldMk cId="950053366" sldId="381"/>
            <ac:spMk id="5124" creationId="{00000000-0000-0000-0000-000000000000}"/>
          </ac:spMkLst>
        </pc:spChg>
        <pc:spChg chg="mod">
          <ac:chgData name="Dr. Mohd Nizam Bin A. Badaruddin" userId="522b4417-ebae-4b5b-9537-d9e951fb485e" providerId="ADAL" clId="{ECFFA272-AD79-46C4-B611-D19C76CE3127}" dt="2023-05-11T01:34:51.636" v="133" actId="403"/>
          <ac:spMkLst>
            <pc:docMk/>
            <pc:sldMk cId="950053366" sldId="381"/>
            <ac:spMk id="5125" creationId="{00000000-0000-0000-0000-000000000000}"/>
          </ac:spMkLst>
        </pc:spChg>
        <pc:spChg chg="mod">
          <ac:chgData name="Dr. Mohd Nizam Bin A. Badaruddin" userId="522b4417-ebae-4b5b-9537-d9e951fb485e" providerId="ADAL" clId="{ECFFA272-AD79-46C4-B611-D19C76CE3127}" dt="2023-05-10T08:06:30.426" v="32"/>
          <ac:spMkLst>
            <pc:docMk/>
            <pc:sldMk cId="950053366" sldId="381"/>
            <ac:spMk id="12292" creationId="{00000000-0000-0000-0000-000000000000}"/>
          </ac:spMkLst>
        </pc:spChg>
      </pc:sldChg>
      <pc:sldChg chg="modSp">
        <pc:chgData name="Dr. Mohd Nizam Bin A. Badaruddin" userId="522b4417-ebae-4b5b-9537-d9e951fb485e" providerId="ADAL" clId="{ECFFA272-AD79-46C4-B611-D19C76CE3127}" dt="2023-05-10T08:06:30.426" v="32"/>
        <pc:sldMkLst>
          <pc:docMk/>
          <pc:sldMk cId="2157730647" sldId="383"/>
        </pc:sldMkLst>
        <pc:spChg chg="mod">
          <ac:chgData name="Dr. Mohd Nizam Bin A. Badaruddin" userId="522b4417-ebae-4b5b-9537-d9e951fb485e" providerId="ADAL" clId="{ECFFA272-AD79-46C4-B611-D19C76CE3127}" dt="2023-05-10T08:06:30.426" v="32"/>
          <ac:spMkLst>
            <pc:docMk/>
            <pc:sldMk cId="2157730647" sldId="383"/>
            <ac:spMk id="2" creationId="{00000000-0000-0000-0000-000000000000}"/>
          </ac:spMkLst>
        </pc:spChg>
        <pc:spChg chg="mod">
          <ac:chgData name="Dr. Mohd Nizam Bin A. Badaruddin" userId="522b4417-ebae-4b5b-9537-d9e951fb485e" providerId="ADAL" clId="{ECFFA272-AD79-46C4-B611-D19C76CE3127}" dt="2023-05-10T08:06:30.426" v="32"/>
          <ac:spMkLst>
            <pc:docMk/>
            <pc:sldMk cId="2157730647" sldId="383"/>
            <ac:spMk id="3" creationId="{00000000-0000-0000-0000-000000000000}"/>
          </ac:spMkLst>
        </pc:spChg>
      </pc:sldChg>
      <pc:sldChg chg="modSp del">
        <pc:chgData name="Dr. Mohd Nizam Bin A. Badaruddin" userId="522b4417-ebae-4b5b-9537-d9e951fb485e" providerId="ADAL" clId="{ECFFA272-AD79-46C4-B611-D19C76CE3127}" dt="2023-05-11T01:38:37.711" v="141" actId="2696"/>
        <pc:sldMkLst>
          <pc:docMk/>
          <pc:sldMk cId="2682652385" sldId="385"/>
        </pc:sldMkLst>
        <pc:spChg chg="mod">
          <ac:chgData name="Dr. Mohd Nizam Bin A. Badaruddin" userId="522b4417-ebae-4b5b-9537-d9e951fb485e" providerId="ADAL" clId="{ECFFA272-AD79-46C4-B611-D19C76CE3127}" dt="2023-05-10T08:06:30.426" v="32"/>
          <ac:spMkLst>
            <pc:docMk/>
            <pc:sldMk cId="2682652385" sldId="385"/>
            <ac:spMk id="3" creationId="{00000000-0000-0000-0000-000000000000}"/>
          </ac:spMkLst>
        </pc:spChg>
        <pc:spChg chg="mod">
          <ac:chgData name="Dr. Mohd Nizam Bin A. Badaruddin" userId="522b4417-ebae-4b5b-9537-d9e951fb485e" providerId="ADAL" clId="{ECFFA272-AD79-46C4-B611-D19C76CE3127}" dt="2023-05-10T08:06:30.426" v="32"/>
          <ac:spMkLst>
            <pc:docMk/>
            <pc:sldMk cId="2682652385" sldId="385"/>
            <ac:spMk id="5" creationId="{00000000-0000-0000-0000-000000000000}"/>
          </ac:spMkLst>
        </pc:spChg>
      </pc:sldChg>
      <pc:sldChg chg="add del">
        <pc:chgData name="Dr. Mohd Nizam Bin A. Badaruddin" userId="522b4417-ebae-4b5b-9537-d9e951fb485e" providerId="ADAL" clId="{ECFFA272-AD79-46C4-B611-D19C76CE3127}" dt="2023-05-11T01:40:32.321" v="145" actId="2696"/>
        <pc:sldMkLst>
          <pc:docMk/>
          <pc:sldMk cId="3060462070" sldId="386"/>
        </pc:sldMkLst>
      </pc:sldChg>
      <pc:sldMasterChg chg="modSp mod">
        <pc:chgData name="Dr. Mohd Nizam Bin A. Badaruddin" userId="522b4417-ebae-4b5b-9537-d9e951fb485e" providerId="ADAL" clId="{ECFFA272-AD79-46C4-B611-D19C76CE3127}" dt="2023-05-11T07:49:49.456" v="328" actId="404"/>
        <pc:sldMasterMkLst>
          <pc:docMk/>
          <pc:sldMasterMk cId="740561040" sldId="2147483707"/>
        </pc:sldMasterMkLst>
        <pc:spChg chg="mod">
          <ac:chgData name="Dr. Mohd Nizam Bin A. Badaruddin" userId="522b4417-ebae-4b5b-9537-d9e951fb485e" providerId="ADAL" clId="{ECFFA272-AD79-46C4-B611-D19C76CE3127}" dt="2023-05-11T07:49:49.456" v="328" actId="404"/>
          <ac:spMkLst>
            <pc:docMk/>
            <pc:sldMasterMk cId="740561040" sldId="2147483707"/>
            <ac:spMk id="3" creationId="{86DC117F-9549-84AD-C279-A42AEB20D920}"/>
          </ac:spMkLst>
        </pc:spChg>
      </pc:sldMasterChg>
    </pc:docChg>
  </pc:docChgLst>
  <pc:docChgLst>
    <pc:chgData name="Vijayaraj C. Vijayasingam" userId="8e4c9cc1-b644-4423-b449-dfdb25775b8d" providerId="ADAL" clId="{1D9F0BF5-7DE0-4599-9981-BFE75713460D}"/>
    <pc:docChg chg="undo custSel addSld delSld modSld sldOrd">
      <pc:chgData name="Vijayaraj C. Vijayasingam" userId="8e4c9cc1-b644-4423-b449-dfdb25775b8d" providerId="ADAL" clId="{1D9F0BF5-7DE0-4599-9981-BFE75713460D}" dt="2023-09-17T03:07:59.651" v="34" actId="113"/>
      <pc:docMkLst>
        <pc:docMk/>
      </pc:docMkLst>
      <pc:sldChg chg="modSp mod">
        <pc:chgData name="Vijayaraj C. Vijayasingam" userId="8e4c9cc1-b644-4423-b449-dfdb25775b8d" providerId="ADAL" clId="{1D9F0BF5-7DE0-4599-9981-BFE75713460D}" dt="2023-09-17T02:57:22.113" v="5" actId="207"/>
        <pc:sldMkLst>
          <pc:docMk/>
          <pc:sldMk cId="3766489865" sldId="333"/>
        </pc:sldMkLst>
        <pc:spChg chg="mod">
          <ac:chgData name="Vijayaraj C. Vijayasingam" userId="8e4c9cc1-b644-4423-b449-dfdb25775b8d" providerId="ADAL" clId="{1D9F0BF5-7DE0-4599-9981-BFE75713460D}" dt="2023-09-17T02:57:22.113" v="5" actId="207"/>
          <ac:spMkLst>
            <pc:docMk/>
            <pc:sldMk cId="3766489865" sldId="333"/>
            <ac:spMk id="14339" creationId="{00000000-0000-0000-0000-000000000000}"/>
          </ac:spMkLst>
        </pc:spChg>
      </pc:sldChg>
      <pc:sldChg chg="modSp mod">
        <pc:chgData name="Vijayaraj C. Vijayasingam" userId="8e4c9cc1-b644-4423-b449-dfdb25775b8d" providerId="ADAL" clId="{1D9F0BF5-7DE0-4599-9981-BFE75713460D}" dt="2023-09-17T02:57:44.017" v="6" actId="113"/>
        <pc:sldMkLst>
          <pc:docMk/>
          <pc:sldMk cId="3796916629" sldId="337"/>
        </pc:sldMkLst>
        <pc:spChg chg="mod">
          <ac:chgData name="Vijayaraj C. Vijayasingam" userId="8e4c9cc1-b644-4423-b449-dfdb25775b8d" providerId="ADAL" clId="{1D9F0BF5-7DE0-4599-9981-BFE75713460D}" dt="2023-09-17T02:57:44.017" v="6" actId="113"/>
          <ac:spMkLst>
            <pc:docMk/>
            <pc:sldMk cId="3796916629" sldId="337"/>
            <ac:spMk id="17411" creationId="{00000000-0000-0000-0000-000000000000}"/>
          </ac:spMkLst>
        </pc:spChg>
      </pc:sldChg>
      <pc:sldChg chg="modSp ord">
        <pc:chgData name="Vijayaraj C. Vijayasingam" userId="8e4c9cc1-b644-4423-b449-dfdb25775b8d" providerId="ADAL" clId="{1D9F0BF5-7DE0-4599-9981-BFE75713460D}" dt="2023-09-17T02:59:28.896" v="9"/>
        <pc:sldMkLst>
          <pc:docMk/>
          <pc:sldMk cId="2213031525" sldId="339"/>
        </pc:sldMkLst>
        <pc:spChg chg="mod">
          <ac:chgData name="Vijayaraj C. Vijayasingam" userId="8e4c9cc1-b644-4423-b449-dfdb25775b8d" providerId="ADAL" clId="{1D9F0BF5-7DE0-4599-9981-BFE75713460D}" dt="2023-09-17T02:58:22.485" v="7" actId="14100"/>
          <ac:spMkLst>
            <pc:docMk/>
            <pc:sldMk cId="2213031525" sldId="339"/>
            <ac:spMk id="2" creationId="{00000000-0000-0000-0000-000000000000}"/>
          </ac:spMkLst>
        </pc:spChg>
      </pc:sldChg>
      <pc:sldChg chg="modSp mod">
        <pc:chgData name="Vijayaraj C. Vijayasingam" userId="8e4c9cc1-b644-4423-b449-dfdb25775b8d" providerId="ADAL" clId="{1D9F0BF5-7DE0-4599-9981-BFE75713460D}" dt="2023-09-17T03:00:56.141" v="20" actId="113"/>
        <pc:sldMkLst>
          <pc:docMk/>
          <pc:sldMk cId="10495135" sldId="341"/>
        </pc:sldMkLst>
        <pc:spChg chg="mod">
          <ac:chgData name="Vijayaraj C. Vijayasingam" userId="8e4c9cc1-b644-4423-b449-dfdb25775b8d" providerId="ADAL" clId="{1D9F0BF5-7DE0-4599-9981-BFE75713460D}" dt="2023-09-17T03:00:56.141" v="20" actId="113"/>
          <ac:spMkLst>
            <pc:docMk/>
            <pc:sldMk cId="10495135" sldId="341"/>
            <ac:spMk id="2" creationId="{00000000-0000-0000-0000-000000000000}"/>
          </ac:spMkLst>
        </pc:spChg>
      </pc:sldChg>
      <pc:sldChg chg="modSp mod">
        <pc:chgData name="Vijayaraj C. Vijayasingam" userId="8e4c9cc1-b644-4423-b449-dfdb25775b8d" providerId="ADAL" clId="{1D9F0BF5-7DE0-4599-9981-BFE75713460D}" dt="2023-09-17T03:01:10.241" v="21" actId="113"/>
        <pc:sldMkLst>
          <pc:docMk/>
          <pc:sldMk cId="1051822767" sldId="342"/>
        </pc:sldMkLst>
        <pc:spChg chg="mod">
          <ac:chgData name="Vijayaraj C. Vijayasingam" userId="8e4c9cc1-b644-4423-b449-dfdb25775b8d" providerId="ADAL" clId="{1D9F0BF5-7DE0-4599-9981-BFE75713460D}" dt="2023-09-17T03:01:10.241" v="21" actId="113"/>
          <ac:spMkLst>
            <pc:docMk/>
            <pc:sldMk cId="1051822767" sldId="342"/>
            <ac:spMk id="20483" creationId="{00000000-0000-0000-0000-000000000000}"/>
          </ac:spMkLst>
        </pc:spChg>
      </pc:sldChg>
      <pc:sldChg chg="modSp mod">
        <pc:chgData name="Vijayaraj C. Vijayasingam" userId="8e4c9cc1-b644-4423-b449-dfdb25775b8d" providerId="ADAL" clId="{1D9F0BF5-7DE0-4599-9981-BFE75713460D}" dt="2023-09-17T03:01:54.207" v="24" actId="207"/>
        <pc:sldMkLst>
          <pc:docMk/>
          <pc:sldMk cId="14101329" sldId="345"/>
        </pc:sldMkLst>
        <pc:spChg chg="mod">
          <ac:chgData name="Vijayaraj C. Vijayasingam" userId="8e4c9cc1-b644-4423-b449-dfdb25775b8d" providerId="ADAL" clId="{1D9F0BF5-7DE0-4599-9981-BFE75713460D}" dt="2023-09-17T03:01:54.207" v="24" actId="207"/>
          <ac:spMkLst>
            <pc:docMk/>
            <pc:sldMk cId="14101329" sldId="345"/>
            <ac:spMk id="2" creationId="{00000000-0000-0000-0000-000000000000}"/>
          </ac:spMkLst>
        </pc:spChg>
      </pc:sldChg>
      <pc:sldChg chg="modSp mod">
        <pc:chgData name="Vijayaraj C. Vijayasingam" userId="8e4c9cc1-b644-4423-b449-dfdb25775b8d" providerId="ADAL" clId="{1D9F0BF5-7DE0-4599-9981-BFE75713460D}" dt="2023-09-17T03:02:29.298" v="25" actId="207"/>
        <pc:sldMkLst>
          <pc:docMk/>
          <pc:sldMk cId="2138335941" sldId="351"/>
        </pc:sldMkLst>
        <pc:spChg chg="mod">
          <ac:chgData name="Vijayaraj C. Vijayasingam" userId="8e4c9cc1-b644-4423-b449-dfdb25775b8d" providerId="ADAL" clId="{1D9F0BF5-7DE0-4599-9981-BFE75713460D}" dt="2023-09-17T03:02:29.298" v="25" actId="207"/>
          <ac:spMkLst>
            <pc:docMk/>
            <pc:sldMk cId="2138335941" sldId="351"/>
            <ac:spMk id="25603" creationId="{00000000-0000-0000-0000-000000000000}"/>
          </ac:spMkLst>
        </pc:spChg>
      </pc:sldChg>
      <pc:sldChg chg="modSp mod">
        <pc:chgData name="Vijayaraj C. Vijayasingam" userId="8e4c9cc1-b644-4423-b449-dfdb25775b8d" providerId="ADAL" clId="{1D9F0BF5-7DE0-4599-9981-BFE75713460D}" dt="2023-09-17T03:03:39.354" v="28" actId="207"/>
        <pc:sldMkLst>
          <pc:docMk/>
          <pc:sldMk cId="1742003377" sldId="355"/>
        </pc:sldMkLst>
        <pc:spChg chg="mod">
          <ac:chgData name="Vijayaraj C. Vijayasingam" userId="8e4c9cc1-b644-4423-b449-dfdb25775b8d" providerId="ADAL" clId="{1D9F0BF5-7DE0-4599-9981-BFE75713460D}" dt="2023-09-17T03:03:39.354" v="28" actId="207"/>
          <ac:spMkLst>
            <pc:docMk/>
            <pc:sldMk cId="1742003377" sldId="355"/>
            <ac:spMk id="30723" creationId="{00000000-0000-0000-0000-000000000000}"/>
          </ac:spMkLst>
        </pc:spChg>
      </pc:sldChg>
      <pc:sldChg chg="modSp mod">
        <pc:chgData name="Vijayaraj C. Vijayasingam" userId="8e4c9cc1-b644-4423-b449-dfdb25775b8d" providerId="ADAL" clId="{1D9F0BF5-7DE0-4599-9981-BFE75713460D}" dt="2023-09-17T03:05:18.837" v="29" actId="113"/>
        <pc:sldMkLst>
          <pc:docMk/>
          <pc:sldMk cId="3358848512" sldId="367"/>
        </pc:sldMkLst>
        <pc:spChg chg="mod">
          <ac:chgData name="Vijayaraj C. Vijayasingam" userId="8e4c9cc1-b644-4423-b449-dfdb25775b8d" providerId="ADAL" clId="{1D9F0BF5-7DE0-4599-9981-BFE75713460D}" dt="2023-09-17T03:05:18.837" v="29" actId="113"/>
          <ac:spMkLst>
            <pc:docMk/>
            <pc:sldMk cId="3358848512" sldId="367"/>
            <ac:spMk id="44035" creationId="{00000000-0000-0000-0000-000000000000}"/>
          </ac:spMkLst>
        </pc:spChg>
      </pc:sldChg>
      <pc:sldChg chg="modSp mod">
        <pc:chgData name="Vijayaraj C. Vijayasingam" userId="8e4c9cc1-b644-4423-b449-dfdb25775b8d" providerId="ADAL" clId="{1D9F0BF5-7DE0-4599-9981-BFE75713460D}" dt="2023-09-17T03:06:14.101" v="31" actId="113"/>
        <pc:sldMkLst>
          <pc:docMk/>
          <pc:sldMk cId="2718081347" sldId="368"/>
        </pc:sldMkLst>
        <pc:spChg chg="mod">
          <ac:chgData name="Vijayaraj C. Vijayasingam" userId="8e4c9cc1-b644-4423-b449-dfdb25775b8d" providerId="ADAL" clId="{1D9F0BF5-7DE0-4599-9981-BFE75713460D}" dt="2023-09-17T03:06:14.101" v="31" actId="113"/>
          <ac:spMkLst>
            <pc:docMk/>
            <pc:sldMk cId="2718081347" sldId="368"/>
            <ac:spMk id="45059" creationId="{00000000-0000-0000-0000-000000000000}"/>
          </ac:spMkLst>
        </pc:spChg>
      </pc:sldChg>
      <pc:sldChg chg="modSp mod">
        <pc:chgData name="Vijayaraj C. Vijayasingam" userId="8e4c9cc1-b644-4423-b449-dfdb25775b8d" providerId="ADAL" clId="{1D9F0BF5-7DE0-4599-9981-BFE75713460D}" dt="2023-09-17T03:06:35.548" v="32" actId="207"/>
        <pc:sldMkLst>
          <pc:docMk/>
          <pc:sldMk cId="77816412" sldId="369"/>
        </pc:sldMkLst>
        <pc:spChg chg="mod">
          <ac:chgData name="Vijayaraj C. Vijayasingam" userId="8e4c9cc1-b644-4423-b449-dfdb25775b8d" providerId="ADAL" clId="{1D9F0BF5-7DE0-4599-9981-BFE75713460D}" dt="2023-09-17T03:06:35.548" v="32" actId="207"/>
          <ac:spMkLst>
            <pc:docMk/>
            <pc:sldMk cId="77816412" sldId="369"/>
            <ac:spMk id="47107" creationId="{00000000-0000-0000-0000-000000000000}"/>
          </ac:spMkLst>
        </pc:spChg>
      </pc:sldChg>
      <pc:sldChg chg="modSp mod">
        <pc:chgData name="Vijayaraj C. Vijayasingam" userId="8e4c9cc1-b644-4423-b449-dfdb25775b8d" providerId="ADAL" clId="{1D9F0BF5-7DE0-4599-9981-BFE75713460D}" dt="2023-09-17T03:06:55.874" v="33" actId="207"/>
        <pc:sldMkLst>
          <pc:docMk/>
          <pc:sldMk cId="1948841615" sldId="373"/>
        </pc:sldMkLst>
        <pc:spChg chg="mod">
          <ac:chgData name="Vijayaraj C. Vijayasingam" userId="8e4c9cc1-b644-4423-b449-dfdb25775b8d" providerId="ADAL" clId="{1D9F0BF5-7DE0-4599-9981-BFE75713460D}" dt="2023-09-17T03:06:55.874" v="33" actId="207"/>
          <ac:spMkLst>
            <pc:docMk/>
            <pc:sldMk cId="1948841615" sldId="373"/>
            <ac:spMk id="52227" creationId="{00000000-0000-0000-0000-000000000000}"/>
          </ac:spMkLst>
        </pc:spChg>
      </pc:sldChg>
      <pc:sldChg chg="modSp mod">
        <pc:chgData name="Vijayaraj C. Vijayasingam" userId="8e4c9cc1-b644-4423-b449-dfdb25775b8d" providerId="ADAL" clId="{1D9F0BF5-7DE0-4599-9981-BFE75713460D}" dt="2023-09-17T03:07:59.651" v="34" actId="113"/>
        <pc:sldMkLst>
          <pc:docMk/>
          <pc:sldMk cId="2358189240" sldId="375"/>
        </pc:sldMkLst>
        <pc:spChg chg="mod">
          <ac:chgData name="Vijayaraj C. Vijayasingam" userId="8e4c9cc1-b644-4423-b449-dfdb25775b8d" providerId="ADAL" clId="{1D9F0BF5-7DE0-4599-9981-BFE75713460D}" dt="2023-09-17T03:07:59.651" v="34" actId="113"/>
          <ac:spMkLst>
            <pc:docMk/>
            <pc:sldMk cId="2358189240" sldId="375"/>
            <ac:spMk id="54275" creationId="{00000000-0000-0000-0000-000000000000}"/>
          </ac:spMkLst>
        </pc:spChg>
      </pc:sldChg>
      <pc:sldChg chg="modSp mod">
        <pc:chgData name="Vijayaraj C. Vijayasingam" userId="8e4c9cc1-b644-4423-b449-dfdb25775b8d" providerId="ADAL" clId="{1D9F0BF5-7DE0-4599-9981-BFE75713460D}" dt="2023-09-17T02:56:21.368" v="4" actId="113"/>
        <pc:sldMkLst>
          <pc:docMk/>
          <pc:sldMk cId="950053366" sldId="381"/>
        </pc:sldMkLst>
        <pc:spChg chg="mod">
          <ac:chgData name="Vijayaraj C. Vijayasingam" userId="8e4c9cc1-b644-4423-b449-dfdb25775b8d" providerId="ADAL" clId="{1D9F0BF5-7DE0-4599-9981-BFE75713460D}" dt="2023-09-17T02:56:21.368" v="4" actId="113"/>
          <ac:spMkLst>
            <pc:docMk/>
            <pc:sldMk cId="950053366" sldId="381"/>
            <ac:spMk id="5125" creationId="{00000000-0000-0000-0000-000000000000}"/>
          </ac:spMkLst>
        </pc:spChg>
      </pc:sldChg>
      <pc:sldChg chg="new del">
        <pc:chgData name="Vijayaraj C. Vijayasingam" userId="8e4c9cc1-b644-4423-b449-dfdb25775b8d" providerId="ADAL" clId="{1D9F0BF5-7DE0-4599-9981-BFE75713460D}" dt="2023-09-17T03:02:43.031" v="27" actId="680"/>
        <pc:sldMkLst>
          <pc:docMk/>
          <pc:sldMk cId="2545815517" sldId="38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63500" y="107950"/>
            <a:ext cx="6794500" cy="304800"/>
          </a:xfrm>
          <a:prstGeom prst="rect">
            <a:avLst/>
          </a:prstGeom>
          <a:noFill/>
          <a:ln w="12700">
            <a:noFill/>
            <a:miter lim="800000"/>
            <a:headEnd/>
            <a:tailEnd/>
          </a:ln>
          <a:effectLst/>
        </p:spPr>
        <p:txBody>
          <a:bodyPr lIns="90488" tIns="44450" rIns="90488" bIns="44450" anchor="ctr">
            <a:spAutoFit/>
          </a:bodyPr>
          <a:lstStyle/>
          <a:p>
            <a:pPr algn="ctr" eaLnBrk="0" hangingPunct="0">
              <a:defRPr/>
            </a:pPr>
            <a:r>
              <a:rPr lang="en-GB" sz="1400" dirty="0">
                <a:latin typeface="Calibri" pitchFamily="34" charset="0"/>
                <a:cs typeface="Calibri" pitchFamily="34" charset="0"/>
              </a:rPr>
              <a:t>Asia Pacific University of Technology and Innovation</a:t>
            </a:r>
          </a:p>
        </p:txBody>
      </p:sp>
      <p:sp>
        <p:nvSpPr>
          <p:cNvPr id="3075" name="Rectangle 3"/>
          <p:cNvSpPr>
            <a:spLocks noChangeArrowheads="1"/>
          </p:cNvSpPr>
          <p:nvPr/>
        </p:nvSpPr>
        <p:spPr bwMode="auto">
          <a:xfrm>
            <a:off x="6400800" y="9364663"/>
            <a:ext cx="393700" cy="304800"/>
          </a:xfrm>
          <a:prstGeom prst="rect">
            <a:avLst/>
          </a:prstGeom>
          <a:noFill/>
          <a:ln w="12700">
            <a:noFill/>
            <a:miter lim="800000"/>
            <a:headEnd/>
            <a:tailEnd/>
          </a:ln>
          <a:effectLst/>
        </p:spPr>
        <p:txBody>
          <a:bodyPr wrap="none" lIns="90488" tIns="44450" rIns="90488" bIns="44450"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fld id="{F0913874-8EF8-4227-A7E5-6D27D7AAD675}" type="slidenum">
              <a:rPr lang="en-US" altLang="en-US" sz="1400">
                <a:latin typeface="Calibri" panose="020F0502020204030204" pitchFamily="34" charset="0"/>
                <a:cs typeface="Calibri" panose="020F0502020204030204" pitchFamily="34" charset="0"/>
              </a:rPr>
              <a:pPr algn="r"/>
              <a:t>‹#›</a:t>
            </a:fld>
            <a:endParaRPr lang="en-US" altLang="en-US" sz="14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077488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14400" y="4648200"/>
            <a:ext cx="50292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GB" noProof="0" dirty="0"/>
              <a:t>Click to edit Master notes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3315" name="Rectangle 3"/>
          <p:cNvSpPr>
            <a:spLocks noGrp="1" noRot="1" noChangeAspect="1" noChangeArrowheads="1" noTextEdit="1"/>
          </p:cNvSpPr>
          <p:nvPr>
            <p:ph type="sldImg" idx="2"/>
          </p:nvPr>
        </p:nvSpPr>
        <p:spPr bwMode="auto">
          <a:xfrm>
            <a:off x="1144588" y="854075"/>
            <a:ext cx="4568825" cy="342582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2052" name="Rectangle 4"/>
          <p:cNvSpPr>
            <a:spLocks noChangeArrowheads="1"/>
          </p:cNvSpPr>
          <p:nvPr/>
        </p:nvSpPr>
        <p:spPr bwMode="auto">
          <a:xfrm>
            <a:off x="63500" y="107950"/>
            <a:ext cx="6794500" cy="304800"/>
          </a:xfrm>
          <a:prstGeom prst="rect">
            <a:avLst/>
          </a:prstGeom>
          <a:noFill/>
          <a:ln w="12700">
            <a:noFill/>
            <a:miter lim="800000"/>
            <a:headEnd/>
            <a:tailEnd/>
          </a:ln>
          <a:effectLst/>
        </p:spPr>
        <p:txBody>
          <a:bodyPr lIns="90488" tIns="44450" rIns="90488" bIns="44450" anchor="ctr">
            <a:spAutoFit/>
          </a:bodyPr>
          <a:lstStyle/>
          <a:p>
            <a:pPr algn="ctr" eaLnBrk="0" hangingPunct="0">
              <a:defRPr/>
            </a:pPr>
            <a:r>
              <a:rPr lang="en-GB" sz="1400" dirty="0">
                <a:latin typeface="Calibri" pitchFamily="34" charset="0"/>
                <a:cs typeface="Calibri" pitchFamily="34" charset="0"/>
              </a:rPr>
              <a:t>Asia Pacific University of Technology and Innovation</a:t>
            </a:r>
          </a:p>
        </p:txBody>
      </p:sp>
      <p:sp>
        <p:nvSpPr>
          <p:cNvPr id="2053" name="Rectangle 5"/>
          <p:cNvSpPr>
            <a:spLocks noChangeArrowheads="1"/>
          </p:cNvSpPr>
          <p:nvPr/>
        </p:nvSpPr>
        <p:spPr bwMode="auto">
          <a:xfrm>
            <a:off x="6400800" y="9364663"/>
            <a:ext cx="393700" cy="304800"/>
          </a:xfrm>
          <a:prstGeom prst="rect">
            <a:avLst/>
          </a:prstGeom>
          <a:noFill/>
          <a:ln w="12700">
            <a:noFill/>
            <a:miter lim="800000"/>
            <a:headEnd/>
            <a:tailEnd/>
          </a:ln>
          <a:effectLst/>
        </p:spPr>
        <p:txBody>
          <a:bodyPr wrap="none" lIns="90488" tIns="44450" rIns="90488" bIns="44450"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fld id="{1A37BD78-3B0D-4FF0-A966-72C235D2D50C}" type="slidenum">
              <a:rPr lang="en-US" altLang="en-US" sz="1400">
                <a:latin typeface="Calibri" panose="020F0502020204030204" pitchFamily="34" charset="0"/>
                <a:cs typeface="Calibri" panose="020F0502020204030204" pitchFamily="34" charset="0"/>
              </a:rPr>
              <a:pPr algn="r"/>
              <a:t>‹#›</a:t>
            </a:fld>
            <a:endParaRPr lang="en-US" altLang="en-US" sz="14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34744710"/>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70245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2318200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E87F31-FA75-006F-00CD-B701AA25BEB8}"/>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1" y="1"/>
            <a:ext cx="9143999" cy="6858000"/>
          </a:xfrm>
          <a:prstGeom prst="rect">
            <a:avLst/>
          </a:prstGeom>
        </p:spPr>
      </p:pic>
      <p:sp>
        <p:nvSpPr>
          <p:cNvPr id="87042" name="Rectangle 2"/>
          <p:cNvSpPr>
            <a:spLocks noGrp="1" noChangeArrowheads="1"/>
          </p:cNvSpPr>
          <p:nvPr>
            <p:ph type="ctrTitle"/>
          </p:nvPr>
        </p:nvSpPr>
        <p:spPr>
          <a:xfrm>
            <a:off x="2172456" y="2200277"/>
            <a:ext cx="6754812" cy="1470025"/>
          </a:xfrm>
        </p:spPr>
        <p:txBody>
          <a:bodyPr/>
          <a:lstStyle>
            <a:lvl1pPr algn="r">
              <a:defRPr>
                <a:solidFill>
                  <a:schemeClr val="accent5"/>
                </a:solidFill>
                <a:latin typeface="Montserrat" panose="00000500000000000000" pitchFamily="2" charset="0"/>
              </a:defRPr>
            </a:lvl1pPr>
          </a:lstStyle>
          <a:p>
            <a:r>
              <a:rPr lang="en-US"/>
              <a:t>Click to edit Master title style</a:t>
            </a:r>
            <a:endParaRPr lang="en-GB" dirty="0"/>
          </a:p>
        </p:txBody>
      </p:sp>
      <p:sp>
        <p:nvSpPr>
          <p:cNvPr id="87043" name="Rectangle 3"/>
          <p:cNvSpPr>
            <a:spLocks noGrp="1" noChangeArrowheads="1"/>
          </p:cNvSpPr>
          <p:nvPr>
            <p:ph type="subTitle" idx="1"/>
          </p:nvPr>
        </p:nvSpPr>
        <p:spPr>
          <a:xfrm>
            <a:off x="3727655" y="3879851"/>
            <a:ext cx="5185325" cy="1752600"/>
          </a:xfrm>
        </p:spPr>
        <p:txBody>
          <a:bodyPr/>
          <a:lstStyle>
            <a:lvl1pPr marL="0" indent="0" algn="r">
              <a:buFontTx/>
              <a:buNone/>
              <a:defRPr b="0">
                <a:solidFill>
                  <a:schemeClr val="bg1"/>
                </a:solidFill>
                <a:latin typeface="+mj-lt"/>
              </a:defRPr>
            </a:lvl1pPr>
          </a:lstStyle>
          <a:p>
            <a:r>
              <a:rPr lang="en-US"/>
              <a:t>Click to edit Master subtitle style</a:t>
            </a:r>
            <a:endParaRPr lang="en-GB" dirty="0"/>
          </a:p>
        </p:txBody>
      </p:sp>
      <p:pic>
        <p:nvPicPr>
          <p:cNvPr id="7" name="Picture 6" descr="Logo, company name&#10;&#10;Description automatically generated">
            <a:extLst>
              <a:ext uri="{FF2B5EF4-FFF2-40B4-BE49-F238E27FC236}">
                <a16:creationId xmlns:a16="http://schemas.microsoft.com/office/drawing/2014/main" id="{A01C7C8E-F6F3-0FA5-D100-E4D2210601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28520944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itle and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5" name="Picture 4" descr="Logo, company name&#10;&#10;Description automatically generated">
            <a:extLst>
              <a:ext uri="{FF2B5EF4-FFF2-40B4-BE49-F238E27FC236}">
                <a16:creationId xmlns:a16="http://schemas.microsoft.com/office/drawing/2014/main" id="{8F68BB6B-7571-DB8A-80FB-F7C3AD2610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148898923"/>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3" name="Picture 10" descr="APU Logo Final-medium.jpg">
            <a:extLst>
              <a:ext uri="{FF2B5EF4-FFF2-40B4-BE49-F238E27FC236}">
                <a16:creationId xmlns:a16="http://schemas.microsoft.com/office/drawing/2014/main" id="{D43B7469-696D-D5B3-7497-03AB7CFB3F9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spTree>
    <p:extLst>
      <p:ext uri="{BB962C8B-B14F-4D97-AF65-F5344CB8AC3E}">
        <p14:creationId xmlns:p14="http://schemas.microsoft.com/office/powerpoint/2010/main" val="2328028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001B4D"/>
        </a:solidFill>
        <a:effectLst/>
      </p:bgPr>
    </p:bg>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21514" y="274638"/>
            <a:ext cx="7843030" cy="1143000"/>
          </a:xfrm>
          <a:prstGeom prst="rect">
            <a:avLst/>
          </a:prstGeom>
          <a:noFill/>
          <a:ln>
            <a:noFill/>
          </a:ln>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2" name="Picture 1" descr="Logo, company name&#10;&#10;Description automatically generated">
            <a:extLst>
              <a:ext uri="{FF2B5EF4-FFF2-40B4-BE49-F238E27FC236}">
                <a16:creationId xmlns:a16="http://schemas.microsoft.com/office/drawing/2014/main" id="{163C07D3-0112-1601-B752-FDBF091DD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3534783560"/>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1514" y="1697038"/>
            <a:ext cx="4038600" cy="452596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78363" y="1697038"/>
            <a:ext cx="4038600" cy="452596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6" name="Picture 10" descr="APU Logo Final-medium.jpg">
            <a:extLst>
              <a:ext uri="{FF2B5EF4-FFF2-40B4-BE49-F238E27FC236}">
                <a16:creationId xmlns:a16="http://schemas.microsoft.com/office/drawing/2014/main" id="{0802BECB-EBD7-EAF2-F449-AA70E280397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spTree>
    <p:extLst>
      <p:ext uri="{BB962C8B-B14F-4D97-AF65-F5344CB8AC3E}">
        <p14:creationId xmlns:p14="http://schemas.microsoft.com/office/powerpoint/2010/main" val="7906004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Two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1514" y="1697038"/>
            <a:ext cx="4038600" cy="452596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78363" y="1697038"/>
            <a:ext cx="4038600" cy="452596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2" name="Picture 1" descr="Logo, company name&#10;&#10;Description automatically generated">
            <a:extLst>
              <a:ext uri="{FF2B5EF4-FFF2-40B4-BE49-F238E27FC236}">
                <a16:creationId xmlns:a16="http://schemas.microsoft.com/office/drawing/2014/main" id="{9CBCAFAD-0874-A920-E7D5-68A99F5090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4207506562"/>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1514" y="1535113"/>
            <a:ext cx="4275874" cy="639762"/>
          </a:xfrm>
        </p:spPr>
        <p:txBody>
          <a:bodyPr anchor="b"/>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221514" y="2174875"/>
            <a:ext cx="4275874" cy="3951288"/>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pic>
        <p:nvPicPr>
          <p:cNvPr id="2" name="Picture 10" descr="APU Logo Final-medium.jpg">
            <a:extLst>
              <a:ext uri="{FF2B5EF4-FFF2-40B4-BE49-F238E27FC236}">
                <a16:creationId xmlns:a16="http://schemas.microsoft.com/office/drawing/2014/main" id="{59460E12-C28F-6F47-C8AD-1B01DC7DB16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435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Comparison">
    <p:bg>
      <p:bgPr>
        <a:solidFill>
          <a:srgbClr val="001B4D"/>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1514" y="1535113"/>
            <a:ext cx="4275874" cy="639762"/>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221514" y="2174875"/>
            <a:ext cx="4275874" cy="3951288"/>
          </a:xfrm>
        </p:spPr>
        <p:txBody>
          <a:bodyPr/>
          <a:lstStyle>
            <a:lvl1pPr>
              <a:defRPr sz="1800">
                <a:solidFill>
                  <a:schemeClr val="bg1"/>
                </a:solidFill>
              </a:defRPr>
            </a:lvl1pPr>
            <a:lvl2pP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solidFill>
                  <a:schemeClr val="bg1"/>
                </a:solidFill>
              </a:defRPr>
            </a:lvl1pPr>
            <a:lvl2pP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2" name="Picture 1" descr="Logo, company name&#10;&#10;Description automatically generated">
            <a:extLst>
              <a:ext uri="{FF2B5EF4-FFF2-40B4-BE49-F238E27FC236}">
                <a16:creationId xmlns:a16="http://schemas.microsoft.com/office/drawing/2014/main" id="{C7C10021-D30B-49A3-9775-E4B0180588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1240099727"/>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001B4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7233454"/>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80113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2" name="Picture 10" descr="APU Logo Final-medium.jpg">
            <a:extLst>
              <a:ext uri="{FF2B5EF4-FFF2-40B4-BE49-F238E27FC236}">
                <a16:creationId xmlns:a16="http://schemas.microsoft.com/office/drawing/2014/main" id="{131C5456-E521-C7D4-FB88-68A63787FD4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2193329"/>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E87F31-FA75-006F-00CD-B701AA25BEB8}"/>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1" y="1"/>
            <a:ext cx="9143999" cy="6858000"/>
          </a:xfrm>
          <a:prstGeom prst="rect">
            <a:avLst/>
          </a:prstGeom>
        </p:spPr>
      </p:pic>
      <p:sp>
        <p:nvSpPr>
          <p:cNvPr id="87042" name="Rectangle 2"/>
          <p:cNvSpPr>
            <a:spLocks noGrp="1" noChangeArrowheads="1"/>
          </p:cNvSpPr>
          <p:nvPr>
            <p:ph type="ctrTitle"/>
          </p:nvPr>
        </p:nvSpPr>
        <p:spPr>
          <a:xfrm>
            <a:off x="2172456" y="2200277"/>
            <a:ext cx="6754812" cy="1470025"/>
          </a:xfrm>
        </p:spPr>
        <p:txBody>
          <a:bodyPr/>
          <a:lstStyle>
            <a:lvl1pPr algn="r">
              <a:defRPr>
                <a:solidFill>
                  <a:schemeClr val="accent5"/>
                </a:solidFill>
                <a:latin typeface="Montserrat" panose="00000500000000000000" pitchFamily="2" charset="0"/>
              </a:defRPr>
            </a:lvl1pPr>
          </a:lstStyle>
          <a:p>
            <a:r>
              <a:rPr lang="en-US"/>
              <a:t>Click to edit Master title style</a:t>
            </a:r>
            <a:endParaRPr lang="en-GB" dirty="0"/>
          </a:p>
        </p:txBody>
      </p:sp>
      <p:sp>
        <p:nvSpPr>
          <p:cNvPr id="87043" name="Rectangle 3"/>
          <p:cNvSpPr>
            <a:spLocks noGrp="1" noChangeArrowheads="1"/>
          </p:cNvSpPr>
          <p:nvPr>
            <p:ph type="subTitle" idx="1"/>
          </p:nvPr>
        </p:nvSpPr>
        <p:spPr>
          <a:xfrm>
            <a:off x="3727655" y="3879851"/>
            <a:ext cx="5185325" cy="1752600"/>
          </a:xfrm>
        </p:spPr>
        <p:txBody>
          <a:bodyPr/>
          <a:lstStyle>
            <a:lvl1pPr marL="0" indent="0" algn="r">
              <a:buFontTx/>
              <a:buNone/>
              <a:defRPr b="0">
                <a:solidFill>
                  <a:schemeClr val="bg1"/>
                </a:solidFill>
                <a:latin typeface="+mj-lt"/>
              </a:defRPr>
            </a:lvl1pPr>
          </a:lstStyle>
          <a:p>
            <a:r>
              <a:rPr lang="en-US"/>
              <a:t>Click to edit Master subtitle style</a:t>
            </a:r>
            <a:endParaRPr lang="en-GB" dirty="0"/>
          </a:p>
        </p:txBody>
      </p:sp>
      <p:pic>
        <p:nvPicPr>
          <p:cNvPr id="7" name="Picture 6" descr="Logo, company name&#10;&#10;Description automatically generated">
            <a:extLst>
              <a:ext uri="{FF2B5EF4-FFF2-40B4-BE49-F238E27FC236}">
                <a16:creationId xmlns:a16="http://schemas.microsoft.com/office/drawing/2014/main" id="{A01C7C8E-F6F3-0FA5-D100-E4D2210601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28520944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001B4D"/>
        </a:solidFill>
        <a:effectLst/>
      </p:bgPr>
    </p:bg>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04DC0352-F5ED-1918-1F8A-8B80BB6E8C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1998563733"/>
      </p:ext>
    </p:extLst>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273052"/>
            <a:ext cx="5111750" cy="5853113"/>
          </a:xfrm>
        </p:spPr>
        <p:txBody>
          <a:bodyPr/>
          <a:lstStyle>
            <a:lvl1pPr>
              <a:defRPr sz="2400">
                <a:solidFill>
                  <a:schemeClr val="tx2"/>
                </a:solidFill>
              </a:defRPr>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2" name="Picture 10" descr="APU Logo Final-medium.jpg">
            <a:extLst>
              <a:ext uri="{FF2B5EF4-FFF2-40B4-BE49-F238E27FC236}">
                <a16:creationId xmlns:a16="http://schemas.microsoft.com/office/drawing/2014/main" id="{AA1C13FB-D1A7-194E-A332-391C492A0CF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4963938"/>
      </p:ext>
    </p:extLst>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Content with Caption">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273052"/>
            <a:ext cx="5111750" cy="5853113"/>
          </a:xfrm>
        </p:spPr>
        <p:txBody>
          <a:bodyPr/>
          <a:lstStyle>
            <a:lvl1pPr>
              <a:defRPr sz="2400">
                <a:solidFill>
                  <a:schemeClr val="accent5"/>
                </a:solidFill>
              </a:defRPr>
            </a:lvl1pPr>
            <a:lvl2pPr>
              <a:defRPr sz="2100">
                <a:solidFill>
                  <a:schemeClr val="bg1"/>
                </a:solidFill>
              </a:defRPr>
            </a:lvl2pPr>
            <a:lvl3pPr>
              <a:defRPr sz="18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2" name="Picture 1" descr="Logo, company name&#10;&#10;Description automatically generated">
            <a:extLst>
              <a:ext uri="{FF2B5EF4-FFF2-40B4-BE49-F238E27FC236}">
                <a16:creationId xmlns:a16="http://schemas.microsoft.com/office/drawing/2014/main" id="{C3D40C30-8297-E054-688C-7A1636F33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8" y="27044"/>
            <a:ext cx="732884" cy="981307"/>
          </a:xfrm>
          <a:prstGeom prst="rect">
            <a:avLst/>
          </a:prstGeom>
        </p:spPr>
      </p:pic>
    </p:spTree>
    <p:extLst>
      <p:ext uri="{BB962C8B-B14F-4D97-AF65-F5344CB8AC3E}">
        <p14:creationId xmlns:p14="http://schemas.microsoft.com/office/powerpoint/2010/main" val="2329625134"/>
      </p:ext>
    </p:extLst>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4" name="Picture 3" descr="A picture containing outdoor object, honeycomb&#10;&#10;Description automatically generated">
            <a:extLst>
              <a:ext uri="{FF2B5EF4-FFF2-40B4-BE49-F238E27FC236}">
                <a16:creationId xmlns:a16="http://schemas.microsoft.com/office/drawing/2014/main" id="{E2BECE40-B9F8-5238-73EB-2221EFFF7056}"/>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14734"/>
          <a:stretch/>
        </p:blipFill>
        <p:spPr>
          <a:xfrm>
            <a:off x="0" y="-87085"/>
            <a:ext cx="9144000" cy="6618514"/>
          </a:xfrm>
          <a:prstGeom prst="rect">
            <a:avLst/>
          </a:prstGeom>
        </p:spPr>
      </p:pic>
      <p:sp>
        <p:nvSpPr>
          <p:cNvPr id="2" name="Title 1"/>
          <p:cNvSpPr>
            <a:spLocks noGrp="1"/>
          </p:cNvSpPr>
          <p:nvPr>
            <p:ph type="title"/>
          </p:nvPr>
        </p:nvSpPr>
        <p:spPr>
          <a:xfrm>
            <a:off x="417513" y="127003"/>
            <a:ext cx="7365773" cy="1362075"/>
          </a:xfrm>
        </p:spPr>
        <p:txBody>
          <a:bodyPr anchor="b"/>
          <a:lstStyle>
            <a:lvl1pPr algn="l">
              <a:defRPr sz="2250" b="1" cap="all">
                <a:solidFill>
                  <a:schemeClr val="accent5"/>
                </a:solidFill>
              </a:defRPr>
            </a:lvl1pPr>
          </a:lstStyle>
          <a:p>
            <a:r>
              <a:rPr lang="en-US"/>
              <a:t>Click to edit Master title style</a:t>
            </a:r>
            <a:endParaRPr lang="en-GB" dirty="0"/>
          </a:p>
        </p:txBody>
      </p:sp>
      <p:sp>
        <p:nvSpPr>
          <p:cNvPr id="3" name="Text Placeholder 2"/>
          <p:cNvSpPr>
            <a:spLocks noGrp="1"/>
          </p:cNvSpPr>
          <p:nvPr>
            <p:ph type="body" idx="1"/>
          </p:nvPr>
        </p:nvSpPr>
        <p:spPr>
          <a:xfrm>
            <a:off x="417513" y="1589576"/>
            <a:ext cx="7365773" cy="1500187"/>
          </a:xfrm>
        </p:spPr>
        <p:txBody>
          <a:bodyPr anchor="t"/>
          <a:lstStyle>
            <a:lvl1pPr marL="0" indent="0" algn="l">
              <a:buNone/>
              <a:defRPr sz="150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1143117437"/>
      </p:ext>
    </p:extLst>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4_Section Header">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08C35BC7-E310-108C-B8C4-672091E1D31D}"/>
              </a:ext>
            </a:extLst>
          </p:cNvPr>
          <p:cNvSpPr>
            <a:spLocks noGrp="1"/>
          </p:cNvSpPr>
          <p:nvPr>
            <p:ph type="pic" sz="quarter" idx="10"/>
          </p:nvPr>
        </p:nvSpPr>
        <p:spPr>
          <a:xfrm>
            <a:off x="0" y="1589575"/>
            <a:ext cx="9144000" cy="2824162"/>
          </a:xfrm>
          <a:solidFill>
            <a:schemeClr val="bg1">
              <a:lumMod val="95000"/>
            </a:schemeClr>
          </a:solidFill>
        </p:spPr>
        <p:txBody>
          <a:bodyPr/>
          <a:lstStyle>
            <a:lvl1pPr>
              <a:defRPr sz="1500"/>
            </a:lvl1pPr>
          </a:lstStyle>
          <a:p>
            <a:r>
              <a:rPr lang="en-US"/>
              <a:t>Click icon to add picture</a:t>
            </a:r>
            <a:endParaRPr lang="en-MY" dirty="0"/>
          </a:p>
        </p:txBody>
      </p:sp>
      <p:sp>
        <p:nvSpPr>
          <p:cNvPr id="2" name="Title 1"/>
          <p:cNvSpPr>
            <a:spLocks noGrp="1"/>
          </p:cNvSpPr>
          <p:nvPr>
            <p:ph type="title"/>
          </p:nvPr>
        </p:nvSpPr>
        <p:spPr>
          <a:xfrm>
            <a:off x="417513" y="3685881"/>
            <a:ext cx="7365773" cy="1362075"/>
          </a:xfrm>
        </p:spPr>
        <p:txBody>
          <a:bodyPr anchor="b"/>
          <a:lstStyle>
            <a:lvl1pPr algn="l">
              <a:defRPr sz="2250" b="1" cap="all">
                <a:solidFill>
                  <a:schemeClr val="tx2"/>
                </a:solidFill>
              </a:defRPr>
            </a:lvl1pPr>
          </a:lstStyle>
          <a:p>
            <a:r>
              <a:rPr lang="en-US"/>
              <a:t>Click to edit Master title style</a:t>
            </a:r>
            <a:endParaRPr lang="en-GB" dirty="0"/>
          </a:p>
        </p:txBody>
      </p:sp>
      <p:sp>
        <p:nvSpPr>
          <p:cNvPr id="3" name="Text Placeholder 2"/>
          <p:cNvSpPr>
            <a:spLocks noGrp="1"/>
          </p:cNvSpPr>
          <p:nvPr>
            <p:ph type="body" idx="1"/>
          </p:nvPr>
        </p:nvSpPr>
        <p:spPr>
          <a:xfrm>
            <a:off x="417513" y="5148454"/>
            <a:ext cx="7365773" cy="1500187"/>
          </a:xfrm>
        </p:spPr>
        <p:txBody>
          <a:bodyPr anchor="t"/>
          <a:lstStyle>
            <a:lvl1pPr marL="0" indent="0" algn="l">
              <a:buNone/>
              <a:defRPr sz="150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443951848"/>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5_Section Header">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7513" y="3685881"/>
            <a:ext cx="7365773" cy="1362075"/>
          </a:xfrm>
        </p:spPr>
        <p:txBody>
          <a:bodyPr anchor="b"/>
          <a:lstStyle>
            <a:lvl1pPr algn="l">
              <a:defRPr sz="2250" b="1" cap="all">
                <a:solidFill>
                  <a:schemeClr val="accent5"/>
                </a:solidFill>
              </a:defRPr>
            </a:lvl1pPr>
          </a:lstStyle>
          <a:p>
            <a:r>
              <a:rPr lang="en-US"/>
              <a:t>Click to edit Master title style</a:t>
            </a:r>
            <a:endParaRPr lang="en-GB" dirty="0"/>
          </a:p>
        </p:txBody>
      </p:sp>
      <p:sp>
        <p:nvSpPr>
          <p:cNvPr id="3" name="Text Placeholder 2"/>
          <p:cNvSpPr>
            <a:spLocks noGrp="1"/>
          </p:cNvSpPr>
          <p:nvPr>
            <p:ph type="body" idx="1"/>
          </p:nvPr>
        </p:nvSpPr>
        <p:spPr>
          <a:xfrm>
            <a:off x="417513" y="5148454"/>
            <a:ext cx="7365773" cy="1500187"/>
          </a:xfrm>
        </p:spPr>
        <p:txBody>
          <a:bodyPr anchor="t"/>
          <a:lstStyle>
            <a:lvl1pPr marL="0" indent="0" algn="l">
              <a:buNone/>
              <a:defRPr sz="150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
        <p:nvSpPr>
          <p:cNvPr id="4" name="Picture Placeholder 6">
            <a:extLst>
              <a:ext uri="{FF2B5EF4-FFF2-40B4-BE49-F238E27FC236}">
                <a16:creationId xmlns:a16="http://schemas.microsoft.com/office/drawing/2014/main" id="{782A26D2-4216-FF76-6392-C88F8808F07F}"/>
              </a:ext>
            </a:extLst>
          </p:cNvPr>
          <p:cNvSpPr>
            <a:spLocks noGrp="1"/>
          </p:cNvSpPr>
          <p:nvPr>
            <p:ph type="pic" sz="quarter" idx="10"/>
          </p:nvPr>
        </p:nvSpPr>
        <p:spPr>
          <a:xfrm>
            <a:off x="0" y="1589575"/>
            <a:ext cx="9144000" cy="2824162"/>
          </a:xfrm>
          <a:solidFill>
            <a:schemeClr val="bg1">
              <a:lumMod val="95000"/>
            </a:schemeClr>
          </a:solidFill>
        </p:spPr>
        <p:txBody>
          <a:bodyPr/>
          <a:lstStyle>
            <a:lvl1pPr>
              <a:defRPr sz="1500"/>
            </a:lvl1pPr>
          </a:lstStyle>
          <a:p>
            <a:r>
              <a:rPr lang="en-US"/>
              <a:t>Click icon to add picture</a:t>
            </a:r>
            <a:endParaRPr lang="en-MY" dirty="0"/>
          </a:p>
        </p:txBody>
      </p:sp>
    </p:spTree>
    <p:extLst>
      <p:ext uri="{BB962C8B-B14F-4D97-AF65-F5344CB8AC3E}">
        <p14:creationId xmlns:p14="http://schemas.microsoft.com/office/powerpoint/2010/main" val="1104399182"/>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9144000" cy="6858000"/>
          </a:xfrm>
          <a:prstGeom prst="rect">
            <a:avLst/>
          </a:prstGeom>
          <a:solidFill>
            <a:schemeClr val="bg1">
              <a:lumMod val="95000"/>
            </a:schemeClr>
          </a:solidFill>
        </p:spPr>
        <p:txBody>
          <a:bodyPr/>
          <a:lstStyle>
            <a:lvl1pPr>
              <a:defRPr sz="1500"/>
            </a:lvl1pPr>
          </a:lstStyle>
          <a:p>
            <a:r>
              <a:rPr lang="en-US"/>
              <a:t>Click icon to add picture</a:t>
            </a:r>
          </a:p>
        </p:txBody>
      </p:sp>
      <p:sp>
        <p:nvSpPr>
          <p:cNvPr id="2" name="Title 1"/>
          <p:cNvSpPr>
            <a:spLocks noGrp="1"/>
          </p:cNvSpPr>
          <p:nvPr>
            <p:ph type="title"/>
          </p:nvPr>
        </p:nvSpPr>
        <p:spPr>
          <a:xfrm>
            <a:off x="722313" y="4406902"/>
            <a:ext cx="7772400" cy="1362075"/>
          </a:xfrm>
        </p:spPr>
        <p:txBody>
          <a:bodyPr anchor="t"/>
          <a:lstStyle>
            <a:lvl1pPr algn="ctr">
              <a:defRPr sz="2250" b="1" cap="all">
                <a:solidFill>
                  <a:schemeClr val="accent5"/>
                </a:solidFill>
              </a:defRPr>
            </a:lvl1pPr>
          </a:lstStyle>
          <a:p>
            <a:r>
              <a:rPr lang="en-US"/>
              <a:t>Click to edit Master title style</a:t>
            </a:r>
            <a:endParaRPr lang="en-GB" dirty="0"/>
          </a:p>
        </p:txBody>
      </p:sp>
      <p:sp>
        <p:nvSpPr>
          <p:cNvPr id="3" name="Text Placeholder 2"/>
          <p:cNvSpPr>
            <a:spLocks noGrp="1"/>
          </p:cNvSpPr>
          <p:nvPr>
            <p:ph type="body" idx="1"/>
          </p:nvPr>
        </p:nvSpPr>
        <p:spPr>
          <a:xfrm>
            <a:off x="722313" y="2906713"/>
            <a:ext cx="7772400" cy="1500187"/>
          </a:xfrm>
        </p:spPr>
        <p:txBody>
          <a:bodyPr anchor="b"/>
          <a:lstStyle>
            <a:lvl1pPr marL="0" indent="0" algn="ctr">
              <a:buNone/>
              <a:defRPr sz="1875">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1268041360"/>
      </p:ext>
    </p:extLst>
  </p:cSld>
  <p:clrMapOvr>
    <a:masterClrMapping/>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_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9144000" cy="6858000"/>
          </a:xfrm>
          <a:prstGeom prst="rect">
            <a:avLst/>
          </a:prstGeom>
          <a:solidFill>
            <a:schemeClr val="bg1">
              <a:lumMod val="95000"/>
            </a:schemeClr>
          </a:solidFill>
        </p:spPr>
        <p:txBody>
          <a:bodyPr/>
          <a:lstStyle>
            <a:lvl1pPr>
              <a:defRPr sz="1500">
                <a:solidFill>
                  <a:schemeClr val="bg1"/>
                </a:solidFill>
              </a:defRPr>
            </a:lvl1pPr>
          </a:lstStyle>
          <a:p>
            <a:r>
              <a:rPr lang="en-US"/>
              <a:t>Click icon to add picture</a:t>
            </a:r>
          </a:p>
        </p:txBody>
      </p:sp>
      <p:sp>
        <p:nvSpPr>
          <p:cNvPr id="5" name="Title 1">
            <a:extLst>
              <a:ext uri="{FF2B5EF4-FFF2-40B4-BE49-F238E27FC236}">
                <a16:creationId xmlns:a16="http://schemas.microsoft.com/office/drawing/2014/main" id="{2CF2E1CC-7F1D-6CF8-6A38-2EE36FC97117}"/>
              </a:ext>
            </a:extLst>
          </p:cNvPr>
          <p:cNvSpPr>
            <a:spLocks noGrp="1"/>
          </p:cNvSpPr>
          <p:nvPr>
            <p:ph type="title"/>
          </p:nvPr>
        </p:nvSpPr>
        <p:spPr>
          <a:xfrm>
            <a:off x="417513" y="127003"/>
            <a:ext cx="7011987" cy="1362075"/>
          </a:xfrm>
        </p:spPr>
        <p:txBody>
          <a:bodyPr anchor="b"/>
          <a:lstStyle>
            <a:lvl1pPr algn="l">
              <a:defRPr sz="2250" b="1" cap="all">
                <a:solidFill>
                  <a:schemeClr val="tx2"/>
                </a:solidFill>
              </a:defRPr>
            </a:lvl1pPr>
          </a:lstStyle>
          <a:p>
            <a:r>
              <a:rPr lang="en-US"/>
              <a:t>Click to edit Master title style</a:t>
            </a:r>
            <a:endParaRPr lang="en-GB" dirty="0"/>
          </a:p>
        </p:txBody>
      </p:sp>
      <p:sp>
        <p:nvSpPr>
          <p:cNvPr id="6" name="Text Placeholder 2">
            <a:extLst>
              <a:ext uri="{FF2B5EF4-FFF2-40B4-BE49-F238E27FC236}">
                <a16:creationId xmlns:a16="http://schemas.microsoft.com/office/drawing/2014/main" id="{7C71BCF8-2B27-BEA0-B962-D2EE1DB6519F}"/>
              </a:ext>
            </a:extLst>
          </p:cNvPr>
          <p:cNvSpPr>
            <a:spLocks noGrp="1"/>
          </p:cNvSpPr>
          <p:nvPr>
            <p:ph type="body" idx="1"/>
          </p:nvPr>
        </p:nvSpPr>
        <p:spPr>
          <a:xfrm>
            <a:off x="417513" y="1589576"/>
            <a:ext cx="7011987" cy="1500187"/>
          </a:xfrm>
        </p:spPr>
        <p:txBody>
          <a:bodyPr anchor="t"/>
          <a:lstStyle>
            <a:lvl1pPr marL="0" indent="0" algn="l">
              <a:buNone/>
              <a:defRPr sz="1500">
                <a:solidFill>
                  <a:schemeClr val="accent6"/>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7" name="Picture 6" descr="Logo, company name&#10;&#10;Description automatically generated">
            <a:extLst>
              <a:ext uri="{FF2B5EF4-FFF2-40B4-BE49-F238E27FC236}">
                <a16:creationId xmlns:a16="http://schemas.microsoft.com/office/drawing/2014/main" id="{FCDEFE03-E507-9264-8C2B-2E78DD2EA1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2993835011"/>
      </p:ext>
    </p:extLst>
  </p:cSld>
  <p:clrMapOvr>
    <a:masterClrMapping/>
  </p:clrMapOvr>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2" name="Picture 10" descr="APU Logo Final-medium.jpg">
            <a:extLst>
              <a:ext uri="{FF2B5EF4-FFF2-40B4-BE49-F238E27FC236}">
                <a16:creationId xmlns:a16="http://schemas.microsoft.com/office/drawing/2014/main" id="{383451EB-63F4-DFF6-8522-1522FB643F0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spTree>
    <p:extLst>
      <p:ext uri="{BB962C8B-B14F-4D97-AF65-F5344CB8AC3E}">
        <p14:creationId xmlns:p14="http://schemas.microsoft.com/office/powerpoint/2010/main" val="12522923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Title and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5" name="Picture 4" descr="Logo, company name&#10;&#10;Description automatically generated">
            <a:extLst>
              <a:ext uri="{FF2B5EF4-FFF2-40B4-BE49-F238E27FC236}">
                <a16:creationId xmlns:a16="http://schemas.microsoft.com/office/drawing/2014/main" id="{8F68BB6B-7571-DB8A-80FB-F7C3AD2610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148898923"/>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900D48-6E21-4217-3CC3-BFF1E0D91861}"/>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1" y="1"/>
            <a:ext cx="9143999" cy="6858000"/>
          </a:xfrm>
          <a:prstGeom prst="rect">
            <a:avLst/>
          </a:prstGeom>
        </p:spPr>
      </p:pic>
      <p:sp>
        <p:nvSpPr>
          <p:cNvPr id="2" name="Title 1"/>
          <p:cNvSpPr>
            <a:spLocks noGrp="1"/>
          </p:cNvSpPr>
          <p:nvPr>
            <p:ph type="title"/>
          </p:nvPr>
        </p:nvSpPr>
        <p:spPr>
          <a:xfrm>
            <a:off x="722313" y="4406902"/>
            <a:ext cx="7772400" cy="1362075"/>
          </a:xfrm>
        </p:spPr>
        <p:txBody>
          <a:bodyPr anchor="t"/>
          <a:lstStyle>
            <a:lvl1pPr algn="r">
              <a:defRPr sz="2250" b="1" cap="all">
                <a:solidFill>
                  <a:schemeClr val="accent5"/>
                </a:solidFill>
              </a:defRPr>
            </a:lvl1pPr>
          </a:lstStyle>
          <a:p>
            <a:r>
              <a:rPr lang="en-US"/>
              <a:t>Click to edit Master title style</a:t>
            </a:r>
            <a:endParaRPr lang="en-GB" dirty="0"/>
          </a:p>
        </p:txBody>
      </p:sp>
      <p:sp>
        <p:nvSpPr>
          <p:cNvPr id="3" name="Text Placeholder 2"/>
          <p:cNvSpPr>
            <a:spLocks noGrp="1"/>
          </p:cNvSpPr>
          <p:nvPr>
            <p:ph type="body" idx="1"/>
          </p:nvPr>
        </p:nvSpPr>
        <p:spPr>
          <a:xfrm>
            <a:off x="722313" y="2906713"/>
            <a:ext cx="7772400" cy="1500187"/>
          </a:xfrm>
        </p:spPr>
        <p:txBody>
          <a:bodyPr anchor="b"/>
          <a:lstStyle>
            <a:lvl1pPr marL="0" indent="0" algn="r">
              <a:buNone/>
              <a:defRPr sz="1875">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1211262825"/>
      </p:ext>
    </p:extLst>
  </p:cSld>
  <p:clrMapOvr>
    <a:masterClrMapping/>
  </p:clrMapOvr>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3" name="Picture 10" descr="APU Logo Final-medium.jpg">
            <a:extLst>
              <a:ext uri="{FF2B5EF4-FFF2-40B4-BE49-F238E27FC236}">
                <a16:creationId xmlns:a16="http://schemas.microsoft.com/office/drawing/2014/main" id="{D43B7469-696D-D5B3-7497-03AB7CFB3F9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spTree>
    <p:extLst>
      <p:ext uri="{BB962C8B-B14F-4D97-AF65-F5344CB8AC3E}">
        <p14:creationId xmlns:p14="http://schemas.microsoft.com/office/powerpoint/2010/main" val="2328028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001B4D"/>
        </a:solidFill>
        <a:effectLst/>
      </p:bgPr>
    </p:bg>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21514" y="274638"/>
            <a:ext cx="7843030" cy="1143000"/>
          </a:xfrm>
          <a:prstGeom prst="rect">
            <a:avLst/>
          </a:prstGeom>
          <a:noFill/>
          <a:ln>
            <a:noFill/>
          </a:ln>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2" name="Picture 1" descr="Logo, company name&#10;&#10;Description automatically generated">
            <a:extLst>
              <a:ext uri="{FF2B5EF4-FFF2-40B4-BE49-F238E27FC236}">
                <a16:creationId xmlns:a16="http://schemas.microsoft.com/office/drawing/2014/main" id="{163C07D3-0112-1601-B752-FDBF091DD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3534783560"/>
      </p:ext>
    </p:extLst>
  </p:cSld>
  <p:clrMapOvr>
    <a:masterClrMapping/>
  </p:clrMapOvr>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1514" y="1697038"/>
            <a:ext cx="4038600" cy="452596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78363" y="1697038"/>
            <a:ext cx="4038600" cy="452596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6" name="Picture 10" descr="APU Logo Final-medium.jpg">
            <a:extLst>
              <a:ext uri="{FF2B5EF4-FFF2-40B4-BE49-F238E27FC236}">
                <a16:creationId xmlns:a16="http://schemas.microsoft.com/office/drawing/2014/main" id="{0802BECB-EBD7-EAF2-F449-AA70E280397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spTree>
    <p:extLst>
      <p:ext uri="{BB962C8B-B14F-4D97-AF65-F5344CB8AC3E}">
        <p14:creationId xmlns:p14="http://schemas.microsoft.com/office/powerpoint/2010/main" val="7906004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Two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1514" y="1697038"/>
            <a:ext cx="4038600" cy="452596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78363" y="1697038"/>
            <a:ext cx="4038600" cy="452596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2" name="Picture 1" descr="Logo, company name&#10;&#10;Description automatically generated">
            <a:extLst>
              <a:ext uri="{FF2B5EF4-FFF2-40B4-BE49-F238E27FC236}">
                <a16:creationId xmlns:a16="http://schemas.microsoft.com/office/drawing/2014/main" id="{9CBCAFAD-0874-A920-E7D5-68A99F5090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4207506562"/>
      </p:ext>
    </p:extLst>
  </p:cSld>
  <p:clrMapOvr>
    <a:masterClrMapping/>
  </p:clrMapOvr>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1514" y="1535113"/>
            <a:ext cx="4275874" cy="639762"/>
          </a:xfrm>
        </p:spPr>
        <p:txBody>
          <a:bodyPr anchor="b"/>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221514" y="2174875"/>
            <a:ext cx="4275874" cy="3951288"/>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pic>
        <p:nvPicPr>
          <p:cNvPr id="2" name="Picture 10" descr="APU Logo Final-medium.jpg">
            <a:extLst>
              <a:ext uri="{FF2B5EF4-FFF2-40B4-BE49-F238E27FC236}">
                <a16:creationId xmlns:a16="http://schemas.microsoft.com/office/drawing/2014/main" id="{59460E12-C28F-6F47-C8AD-1B01DC7DB16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435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Comparison">
    <p:bg>
      <p:bgPr>
        <a:solidFill>
          <a:srgbClr val="001B4D"/>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1514" y="1535113"/>
            <a:ext cx="4275874" cy="639762"/>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221514" y="2174875"/>
            <a:ext cx="4275874" cy="3951288"/>
          </a:xfrm>
        </p:spPr>
        <p:txBody>
          <a:bodyPr/>
          <a:lstStyle>
            <a:lvl1pPr>
              <a:defRPr sz="1800">
                <a:solidFill>
                  <a:schemeClr val="bg1"/>
                </a:solidFill>
              </a:defRPr>
            </a:lvl1pPr>
            <a:lvl2pP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solidFill>
                  <a:schemeClr val="bg1"/>
                </a:solidFill>
              </a:defRPr>
            </a:lvl1pPr>
            <a:lvl2pP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2" name="Picture 1" descr="Logo, company name&#10;&#10;Description automatically generated">
            <a:extLst>
              <a:ext uri="{FF2B5EF4-FFF2-40B4-BE49-F238E27FC236}">
                <a16:creationId xmlns:a16="http://schemas.microsoft.com/office/drawing/2014/main" id="{C7C10021-D30B-49A3-9775-E4B0180588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1240099727"/>
      </p:ext>
    </p:extLst>
  </p:cSld>
  <p:clrMapOvr>
    <a:masterClrMapping/>
  </p:clrMapOvr>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001B4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7233454"/>
      </p:ext>
    </p:extLst>
  </p:cSld>
  <p:clrMapOvr>
    <a:masterClrMapping/>
  </p:clrMapOvr>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801139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2" name="Picture 10" descr="APU Logo Final-medium.jpg">
            <a:extLst>
              <a:ext uri="{FF2B5EF4-FFF2-40B4-BE49-F238E27FC236}">
                <a16:creationId xmlns:a16="http://schemas.microsoft.com/office/drawing/2014/main" id="{131C5456-E521-C7D4-FB88-68A63787FD4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2193329"/>
      </p:ext>
    </p:extLst>
  </p:cSld>
  <p:clrMapOvr>
    <a:masterClrMapping/>
  </p:clrMapOvr>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001B4D"/>
        </a:solidFill>
        <a:effectLst/>
      </p:bgPr>
    </p:bg>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04DC0352-F5ED-1918-1F8A-8B80BB6E8C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1998563733"/>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4" name="Picture 3" descr="A picture containing outdoor object, honeycomb&#10;&#10;Description automatically generated">
            <a:extLst>
              <a:ext uri="{FF2B5EF4-FFF2-40B4-BE49-F238E27FC236}">
                <a16:creationId xmlns:a16="http://schemas.microsoft.com/office/drawing/2014/main" id="{E2BECE40-B9F8-5238-73EB-2221EFFF7056}"/>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14734"/>
          <a:stretch/>
        </p:blipFill>
        <p:spPr>
          <a:xfrm>
            <a:off x="0" y="-87085"/>
            <a:ext cx="9144000" cy="6618514"/>
          </a:xfrm>
          <a:prstGeom prst="rect">
            <a:avLst/>
          </a:prstGeom>
        </p:spPr>
      </p:pic>
      <p:sp>
        <p:nvSpPr>
          <p:cNvPr id="2" name="Title 1"/>
          <p:cNvSpPr>
            <a:spLocks noGrp="1"/>
          </p:cNvSpPr>
          <p:nvPr>
            <p:ph type="title"/>
          </p:nvPr>
        </p:nvSpPr>
        <p:spPr>
          <a:xfrm>
            <a:off x="417513" y="127003"/>
            <a:ext cx="7365773" cy="1362075"/>
          </a:xfrm>
        </p:spPr>
        <p:txBody>
          <a:bodyPr anchor="b"/>
          <a:lstStyle>
            <a:lvl1pPr algn="l">
              <a:defRPr sz="2250" b="1" cap="all">
                <a:solidFill>
                  <a:schemeClr val="accent5"/>
                </a:solidFill>
              </a:defRPr>
            </a:lvl1pPr>
          </a:lstStyle>
          <a:p>
            <a:r>
              <a:rPr lang="en-US"/>
              <a:t>Click to edit Master title style</a:t>
            </a:r>
            <a:endParaRPr lang="en-GB" dirty="0"/>
          </a:p>
        </p:txBody>
      </p:sp>
      <p:sp>
        <p:nvSpPr>
          <p:cNvPr id="3" name="Text Placeholder 2"/>
          <p:cNvSpPr>
            <a:spLocks noGrp="1"/>
          </p:cNvSpPr>
          <p:nvPr>
            <p:ph type="body" idx="1"/>
          </p:nvPr>
        </p:nvSpPr>
        <p:spPr>
          <a:xfrm>
            <a:off x="417513" y="1589576"/>
            <a:ext cx="7365773" cy="1500187"/>
          </a:xfrm>
        </p:spPr>
        <p:txBody>
          <a:bodyPr anchor="t"/>
          <a:lstStyle>
            <a:lvl1pPr marL="0" indent="0" algn="l">
              <a:buNone/>
              <a:defRPr sz="150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1143117437"/>
      </p:ext>
    </p:extLst>
  </p:cSld>
  <p:clrMapOvr>
    <a:masterClrMapping/>
  </p:clrMapOvr>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273052"/>
            <a:ext cx="5111750" cy="5853113"/>
          </a:xfrm>
        </p:spPr>
        <p:txBody>
          <a:bodyPr/>
          <a:lstStyle>
            <a:lvl1pPr>
              <a:defRPr sz="2400">
                <a:solidFill>
                  <a:schemeClr val="tx2"/>
                </a:solidFill>
              </a:defRPr>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2" name="Picture 10" descr="APU Logo Final-medium.jpg">
            <a:extLst>
              <a:ext uri="{FF2B5EF4-FFF2-40B4-BE49-F238E27FC236}">
                <a16:creationId xmlns:a16="http://schemas.microsoft.com/office/drawing/2014/main" id="{AA1C13FB-D1A7-194E-A332-391C492A0CF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4963938"/>
      </p:ext>
    </p:extLst>
  </p:cSld>
  <p:clrMapOvr>
    <a:masterClrMapping/>
  </p:clrMapOvr>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Content with Caption">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273052"/>
            <a:ext cx="5111750" cy="5853113"/>
          </a:xfrm>
        </p:spPr>
        <p:txBody>
          <a:bodyPr/>
          <a:lstStyle>
            <a:lvl1pPr>
              <a:defRPr sz="2400">
                <a:solidFill>
                  <a:schemeClr val="accent5"/>
                </a:solidFill>
              </a:defRPr>
            </a:lvl1pPr>
            <a:lvl2pPr>
              <a:defRPr sz="2100">
                <a:solidFill>
                  <a:schemeClr val="bg1"/>
                </a:solidFill>
              </a:defRPr>
            </a:lvl2pPr>
            <a:lvl3pPr>
              <a:defRPr sz="18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2" name="Picture 1" descr="Logo, company name&#10;&#10;Description automatically generated">
            <a:extLst>
              <a:ext uri="{FF2B5EF4-FFF2-40B4-BE49-F238E27FC236}">
                <a16:creationId xmlns:a16="http://schemas.microsoft.com/office/drawing/2014/main" id="{C3D40C30-8297-E054-688C-7A1636F33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8" y="27044"/>
            <a:ext cx="732884" cy="981307"/>
          </a:xfrm>
          <a:prstGeom prst="rect">
            <a:avLst/>
          </a:prstGeom>
        </p:spPr>
      </p:pic>
    </p:spTree>
    <p:extLst>
      <p:ext uri="{BB962C8B-B14F-4D97-AF65-F5344CB8AC3E}">
        <p14:creationId xmlns:p14="http://schemas.microsoft.com/office/powerpoint/2010/main" val="2329625134"/>
      </p:ext>
    </p:extLst>
  </p:cSld>
  <p:clrMapOvr>
    <a:masterClrMapping/>
  </p:clrMapOvr>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a:solidFill>
            <a:schemeClr val="bg1">
              <a:lumMod val="95000"/>
            </a:schemeClr>
          </a:solidFill>
        </p:spPr>
        <p:txBody>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GB"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5" name="Picture 10" descr="APU Logo Final-medium.jpg">
            <a:extLst>
              <a:ext uri="{FF2B5EF4-FFF2-40B4-BE49-F238E27FC236}">
                <a16:creationId xmlns:a16="http://schemas.microsoft.com/office/drawing/2014/main" id="{53C3B966-D4E4-30D5-4A13-103486C2EBA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21226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5_Picture with Caption">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solidFill>
                  <a:schemeClr val="accent5"/>
                </a:solidFill>
              </a:defRPr>
            </a:lvl1pPr>
          </a:lstStyle>
          <a:p>
            <a:r>
              <a:rPr lang="en-US"/>
              <a:t>Click to edit Master title style</a:t>
            </a:r>
            <a:endParaRPr lang="en-GB" dirty="0"/>
          </a:p>
        </p:txBody>
      </p:sp>
      <p:sp>
        <p:nvSpPr>
          <p:cNvPr id="3" name="Picture Placeholder 2"/>
          <p:cNvSpPr>
            <a:spLocks noGrp="1"/>
          </p:cNvSpPr>
          <p:nvPr>
            <p:ph type="pic" idx="1"/>
          </p:nvPr>
        </p:nvSpPr>
        <p:spPr>
          <a:xfrm>
            <a:off x="1792288" y="612775"/>
            <a:ext cx="5486400" cy="4114800"/>
          </a:xfrm>
          <a:solidFill>
            <a:schemeClr val="bg1">
              <a:lumMod val="95000"/>
            </a:schemeClr>
          </a:solidFill>
        </p:spPr>
        <p:txBody>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5" name="Picture 4" descr="Logo, company name&#10;&#10;Description automatically generated">
            <a:extLst>
              <a:ext uri="{FF2B5EF4-FFF2-40B4-BE49-F238E27FC236}">
                <a16:creationId xmlns:a16="http://schemas.microsoft.com/office/drawing/2014/main" id="{88157A30-7FA7-829E-6D9C-4DCC0CDCA7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1443245390"/>
      </p:ext>
    </p:extLst>
  </p:cSld>
  <p:clrMapOvr>
    <a:masterClrMapping/>
  </p:clrMapOvr>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_Picture with Caption">
    <p:bg>
      <p:bgPr>
        <a:solidFill>
          <a:schemeClr val="bg1"/>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9144000" cy="2824162"/>
          </a:xfrm>
          <a:solidFill>
            <a:schemeClr val="bg1">
              <a:lumMod val="95000"/>
            </a:schemeClr>
          </a:solidFill>
        </p:spPr>
        <p:txBody>
          <a:bodyPr/>
          <a:lstStyle>
            <a:lvl1pPr>
              <a:defRPr sz="1500"/>
            </a:lvl1pPr>
          </a:lstStyle>
          <a:p>
            <a:r>
              <a:rPr lang="en-US"/>
              <a:t>Click icon to add picture</a:t>
            </a:r>
            <a:endParaRPr lang="en-MY" dirty="0"/>
          </a:p>
        </p:txBody>
      </p:sp>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4213782"/>
            <a:ext cx="8717438" cy="1958419"/>
          </a:xfrm>
        </p:spPr>
        <p:txBody>
          <a:bodyPr/>
          <a:lstStyle>
            <a:lvl1pPr marL="0" indent="0">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3" name="Picture 10" descr="APU Logo Final-medium.jpg">
            <a:extLst>
              <a:ext uri="{FF2B5EF4-FFF2-40B4-BE49-F238E27FC236}">
                <a16:creationId xmlns:a16="http://schemas.microsoft.com/office/drawing/2014/main" id="{82C331B9-CEE5-20AD-DD62-DCC7F9E2436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1150256"/>
      </p:ext>
    </p:extLst>
  </p:cSld>
  <p:clrMapOvr>
    <a:masterClrMapping/>
  </p:clrMapOvr>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7_Picture with Caption">
    <p:bg>
      <p:bgPr>
        <a:solidFill>
          <a:srgbClr val="001B4D"/>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9144000" cy="2824162"/>
          </a:xfrm>
          <a:solidFill>
            <a:schemeClr val="bg1">
              <a:lumMod val="95000"/>
            </a:schemeClr>
          </a:solidFill>
        </p:spPr>
        <p:txBody>
          <a:bodyPr/>
          <a:lstStyle>
            <a:lvl1pPr>
              <a:defRPr sz="1500"/>
            </a:lvl1pPr>
          </a:lstStyle>
          <a:p>
            <a:r>
              <a:rPr lang="en-US"/>
              <a:t>Click icon to add picture</a:t>
            </a:r>
            <a:endParaRPr lang="en-MY" dirty="0"/>
          </a:p>
        </p:txBody>
      </p:sp>
      <p:sp>
        <p:nvSpPr>
          <p:cNvPr id="2" name="Text Placeholder 3">
            <a:extLst>
              <a:ext uri="{FF2B5EF4-FFF2-40B4-BE49-F238E27FC236}">
                <a16:creationId xmlns:a16="http://schemas.microsoft.com/office/drawing/2014/main" id="{40F80C67-7C47-1046-B1B1-5649F52F2ADD}"/>
              </a:ext>
            </a:extLst>
          </p:cNvPr>
          <p:cNvSpPr>
            <a:spLocks noGrp="1"/>
          </p:cNvSpPr>
          <p:nvPr>
            <p:ph type="body" sz="half" idx="2"/>
          </p:nvPr>
        </p:nvSpPr>
        <p:spPr>
          <a:xfrm>
            <a:off x="205033" y="4213782"/>
            <a:ext cx="8717438" cy="1958419"/>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3" name="Picture 2" descr="Logo, company name&#10;&#10;Description automatically generated">
            <a:extLst>
              <a:ext uri="{FF2B5EF4-FFF2-40B4-BE49-F238E27FC236}">
                <a16:creationId xmlns:a16="http://schemas.microsoft.com/office/drawing/2014/main" id="{ED178921-E6EB-89FB-1721-8D340F832C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3825852442"/>
      </p:ext>
    </p:extLst>
  </p:cSld>
  <p:clrMapOvr>
    <a:masterClrMapping/>
  </p:clrMapOvr>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0_Picture with Caption">
    <p:bg>
      <p:bgPr>
        <a:solidFill>
          <a:schemeClr val="bg1"/>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1132115"/>
            <a:ext cx="8717438" cy="1654629"/>
          </a:xfrm>
        </p:spPr>
        <p:txBody>
          <a:bodyPr/>
          <a:lstStyle>
            <a:lvl1pPr marL="0" indent="0">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r>
              <a:rPr lang="en-US"/>
              <a:t>Click icon to add picture</a:t>
            </a:r>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457200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r>
              <a:rPr lang="en-US"/>
              <a:t>Click icon to add picture</a:t>
            </a:r>
            <a:endParaRPr lang="en-US" dirty="0"/>
          </a:p>
        </p:txBody>
      </p:sp>
      <p:pic>
        <p:nvPicPr>
          <p:cNvPr id="8" name="Picture 10" descr="APU Logo Final-medium.jpg">
            <a:extLst>
              <a:ext uri="{FF2B5EF4-FFF2-40B4-BE49-F238E27FC236}">
                <a16:creationId xmlns:a16="http://schemas.microsoft.com/office/drawing/2014/main" id="{9186F32B-2E23-EAE7-28F5-E2FCF5E3DFC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4189765"/>
      </p:ext>
    </p:extLst>
  </p:cSld>
  <p:clrMapOvr>
    <a:masterClrMapping/>
  </p:clrMapOvr>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1_Picture with Caption">
    <p:bg>
      <p:bgPr>
        <a:solidFill>
          <a:srgbClr val="001B4D"/>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1132115"/>
            <a:ext cx="8717438" cy="1654629"/>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r>
              <a:rPr lang="en-US"/>
              <a:t>Click icon to add picture</a:t>
            </a:r>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457200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r>
              <a:rPr lang="en-US"/>
              <a:t>Click icon to add picture</a:t>
            </a:r>
            <a:endParaRPr lang="en-US" dirty="0"/>
          </a:p>
        </p:txBody>
      </p:sp>
      <p:pic>
        <p:nvPicPr>
          <p:cNvPr id="3" name="Picture 2" descr="Logo, company name&#10;&#10;Description automatically generated">
            <a:extLst>
              <a:ext uri="{FF2B5EF4-FFF2-40B4-BE49-F238E27FC236}">
                <a16:creationId xmlns:a16="http://schemas.microsoft.com/office/drawing/2014/main" id="{10178BF3-0C44-7F6F-9A93-FAD4F3ED2C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3928562233"/>
      </p:ext>
    </p:extLst>
  </p:cSld>
  <p:clrMapOvr>
    <a:masterClrMapping/>
  </p:clrMapOvr>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6_Picture with Caption">
    <p:bg>
      <p:bgPr>
        <a:solidFill>
          <a:schemeClr val="bg1"/>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466725" y="1600200"/>
            <a:ext cx="1371601" cy="1828800"/>
          </a:xfrm>
          <a:solidFill>
            <a:schemeClr val="bg1">
              <a:lumMod val="95000"/>
            </a:schemeClr>
          </a:solidFill>
        </p:spPr>
        <p:txBody>
          <a:bodyPr/>
          <a:lstStyle>
            <a:lvl1pPr>
              <a:defRPr sz="1125"/>
            </a:lvl1pPr>
          </a:lstStyle>
          <a:p>
            <a:r>
              <a:rPr lang="en-US"/>
              <a:t>Click icon to add picture</a:t>
            </a:r>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168129" y="1600200"/>
            <a:ext cx="1371601" cy="1828800"/>
          </a:xfrm>
          <a:solidFill>
            <a:schemeClr val="bg1">
              <a:lumMod val="95000"/>
            </a:schemeClr>
          </a:solidFill>
        </p:spPr>
        <p:txBody>
          <a:bodyPr/>
          <a:lstStyle>
            <a:lvl1pPr>
              <a:defRPr sz="1125"/>
            </a:lvl1pPr>
          </a:lstStyle>
          <a:p>
            <a:r>
              <a:rPr lang="en-US"/>
              <a:t>Click icon to add picture</a:t>
            </a:r>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3869532" y="1600200"/>
            <a:ext cx="1371601" cy="1828800"/>
          </a:xfrm>
          <a:solidFill>
            <a:schemeClr val="bg1">
              <a:lumMod val="95000"/>
            </a:schemeClr>
          </a:solidFill>
        </p:spPr>
        <p:txBody>
          <a:bodyPr/>
          <a:lstStyle>
            <a:lvl1pPr>
              <a:defRPr sz="1125"/>
            </a:lvl1pPr>
          </a:lstStyle>
          <a:p>
            <a:r>
              <a:rPr lang="en-US"/>
              <a:t>Click icon to add picture</a:t>
            </a:r>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5570936" y="1600200"/>
            <a:ext cx="1371601" cy="1828800"/>
          </a:xfrm>
          <a:solidFill>
            <a:schemeClr val="bg1">
              <a:lumMod val="95000"/>
            </a:schemeClr>
          </a:solidFill>
        </p:spPr>
        <p:txBody>
          <a:bodyPr/>
          <a:lstStyle>
            <a:lvl1pPr>
              <a:defRPr sz="1125"/>
            </a:lvl1pPr>
          </a:lstStyle>
          <a:p>
            <a:r>
              <a:rPr lang="en-US"/>
              <a:t>Click icon to add picture</a:t>
            </a:r>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7272339" y="1600200"/>
            <a:ext cx="1371601" cy="1828800"/>
          </a:xfrm>
          <a:solidFill>
            <a:schemeClr val="bg1">
              <a:lumMod val="95000"/>
            </a:schemeClr>
          </a:solidFill>
        </p:spPr>
        <p:txBody>
          <a:bodyPr/>
          <a:lstStyle>
            <a:lvl1pPr>
              <a:defRPr sz="1125"/>
            </a:lvl1pPr>
          </a:lstStyle>
          <a:p>
            <a:r>
              <a:rPr lang="en-US"/>
              <a:t>Click icon to add picture</a:t>
            </a:r>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466725" y="3752850"/>
            <a:ext cx="1371601" cy="1828800"/>
          </a:xfrm>
          <a:solidFill>
            <a:schemeClr val="bg1">
              <a:lumMod val="95000"/>
            </a:schemeClr>
          </a:solidFill>
        </p:spPr>
        <p:txBody>
          <a:bodyPr/>
          <a:lstStyle>
            <a:lvl1pPr>
              <a:defRPr sz="1125"/>
            </a:lvl1pPr>
          </a:lstStyle>
          <a:p>
            <a:r>
              <a:rPr lang="en-US"/>
              <a:t>Click icon to add picture</a:t>
            </a:r>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168129" y="3752850"/>
            <a:ext cx="1371601" cy="1828800"/>
          </a:xfrm>
          <a:solidFill>
            <a:schemeClr val="bg1">
              <a:lumMod val="95000"/>
            </a:schemeClr>
          </a:solidFill>
        </p:spPr>
        <p:txBody>
          <a:bodyPr/>
          <a:lstStyle>
            <a:lvl1pPr>
              <a:defRPr sz="1125"/>
            </a:lvl1pPr>
          </a:lstStyle>
          <a:p>
            <a:r>
              <a:rPr lang="en-US"/>
              <a:t>Click icon to add picture</a:t>
            </a:r>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3869532" y="3752850"/>
            <a:ext cx="1371601" cy="1828800"/>
          </a:xfrm>
          <a:solidFill>
            <a:schemeClr val="bg1">
              <a:lumMod val="95000"/>
            </a:schemeClr>
          </a:solidFill>
        </p:spPr>
        <p:txBody>
          <a:bodyPr/>
          <a:lstStyle>
            <a:lvl1pPr>
              <a:defRPr sz="1125"/>
            </a:lvl1pPr>
          </a:lstStyle>
          <a:p>
            <a:r>
              <a:rPr lang="en-US"/>
              <a:t>Click icon to add picture</a:t>
            </a:r>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5570936" y="3752850"/>
            <a:ext cx="1371601" cy="1828800"/>
          </a:xfrm>
          <a:solidFill>
            <a:schemeClr val="bg1">
              <a:lumMod val="95000"/>
            </a:schemeClr>
          </a:solidFill>
        </p:spPr>
        <p:txBody>
          <a:bodyPr/>
          <a:lstStyle>
            <a:lvl1pPr>
              <a:defRPr sz="1125"/>
            </a:lvl1pPr>
          </a:lstStyle>
          <a:p>
            <a:r>
              <a:rPr lang="en-US"/>
              <a:t>Click icon to add picture</a:t>
            </a:r>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7272339" y="3752850"/>
            <a:ext cx="1371601" cy="1828800"/>
          </a:xfrm>
          <a:solidFill>
            <a:schemeClr val="bg1">
              <a:lumMod val="95000"/>
            </a:schemeClr>
          </a:solidFill>
        </p:spPr>
        <p:txBody>
          <a:bodyPr/>
          <a:lstStyle>
            <a:lvl1pPr>
              <a:defRPr sz="1125"/>
            </a:lvl1pPr>
          </a:lstStyle>
          <a:p>
            <a:r>
              <a:rPr lang="en-US"/>
              <a:t>Click icon to add picture</a:t>
            </a:r>
          </a:p>
        </p:txBody>
      </p:sp>
      <p:pic>
        <p:nvPicPr>
          <p:cNvPr id="2" name="Picture 10" descr="APU Logo Final-medium.jpg">
            <a:extLst>
              <a:ext uri="{FF2B5EF4-FFF2-40B4-BE49-F238E27FC236}">
                <a16:creationId xmlns:a16="http://schemas.microsoft.com/office/drawing/2014/main" id="{60D7C342-4D59-30CD-6ECC-0731D5E4474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6">
            <a:extLst>
              <a:ext uri="{FF2B5EF4-FFF2-40B4-BE49-F238E27FC236}">
                <a16:creationId xmlns:a16="http://schemas.microsoft.com/office/drawing/2014/main" id="{C6F56718-5153-BA4C-1652-9EFB47DA6CB5}"/>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US" altLang="en-US"/>
              <a:t>Click to edit Master title style</a:t>
            </a:r>
            <a:endParaRPr lang="en-GB" altLang="en-US" dirty="0"/>
          </a:p>
        </p:txBody>
      </p:sp>
    </p:spTree>
    <p:extLst>
      <p:ext uri="{BB962C8B-B14F-4D97-AF65-F5344CB8AC3E}">
        <p14:creationId xmlns:p14="http://schemas.microsoft.com/office/powerpoint/2010/main" val="2322486965"/>
      </p:ext>
    </p:extLst>
  </p:cSld>
  <p:clrMapOvr>
    <a:masterClrMapping/>
  </p:clrMapOvr>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_Picture with Caption">
    <p:bg>
      <p:bgPr>
        <a:solidFill>
          <a:srgbClr val="001B4D"/>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466725" y="1600200"/>
            <a:ext cx="1371601" cy="1828800"/>
          </a:xfrm>
          <a:solidFill>
            <a:schemeClr val="bg1">
              <a:lumMod val="95000"/>
            </a:schemeClr>
          </a:solidFill>
        </p:spPr>
        <p:txBody>
          <a:bodyPr/>
          <a:lstStyle>
            <a:lvl1pPr>
              <a:defRPr sz="1125"/>
            </a:lvl1pPr>
          </a:lstStyle>
          <a:p>
            <a:r>
              <a:rPr lang="en-US"/>
              <a:t>Click icon to add picture</a:t>
            </a:r>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168129" y="1600200"/>
            <a:ext cx="1371601" cy="1828800"/>
          </a:xfrm>
          <a:solidFill>
            <a:schemeClr val="bg1">
              <a:lumMod val="95000"/>
            </a:schemeClr>
          </a:solidFill>
        </p:spPr>
        <p:txBody>
          <a:bodyPr/>
          <a:lstStyle>
            <a:lvl1pPr>
              <a:defRPr sz="1125"/>
            </a:lvl1pPr>
          </a:lstStyle>
          <a:p>
            <a:r>
              <a:rPr lang="en-US"/>
              <a:t>Click icon to add picture</a:t>
            </a:r>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3869532" y="1600200"/>
            <a:ext cx="1371601" cy="1828800"/>
          </a:xfrm>
          <a:solidFill>
            <a:schemeClr val="bg1">
              <a:lumMod val="95000"/>
            </a:schemeClr>
          </a:solidFill>
        </p:spPr>
        <p:txBody>
          <a:bodyPr/>
          <a:lstStyle>
            <a:lvl1pPr>
              <a:defRPr sz="1125"/>
            </a:lvl1pPr>
          </a:lstStyle>
          <a:p>
            <a:r>
              <a:rPr lang="en-US"/>
              <a:t>Click icon to add picture</a:t>
            </a:r>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5570936" y="1600200"/>
            <a:ext cx="1371601" cy="1828800"/>
          </a:xfrm>
          <a:solidFill>
            <a:schemeClr val="bg1">
              <a:lumMod val="95000"/>
            </a:schemeClr>
          </a:solidFill>
        </p:spPr>
        <p:txBody>
          <a:bodyPr/>
          <a:lstStyle>
            <a:lvl1pPr>
              <a:defRPr sz="1125"/>
            </a:lvl1pPr>
          </a:lstStyle>
          <a:p>
            <a:r>
              <a:rPr lang="en-US"/>
              <a:t>Click icon to add picture</a:t>
            </a:r>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7272339" y="1600200"/>
            <a:ext cx="1371601" cy="1828800"/>
          </a:xfrm>
          <a:solidFill>
            <a:schemeClr val="bg1">
              <a:lumMod val="95000"/>
            </a:schemeClr>
          </a:solidFill>
        </p:spPr>
        <p:txBody>
          <a:bodyPr/>
          <a:lstStyle>
            <a:lvl1pPr>
              <a:defRPr sz="1125"/>
            </a:lvl1pPr>
          </a:lstStyle>
          <a:p>
            <a:r>
              <a:rPr lang="en-US"/>
              <a:t>Click icon to add picture</a:t>
            </a:r>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466725" y="3752850"/>
            <a:ext cx="1371601" cy="1828800"/>
          </a:xfrm>
          <a:solidFill>
            <a:schemeClr val="bg1">
              <a:lumMod val="95000"/>
            </a:schemeClr>
          </a:solidFill>
        </p:spPr>
        <p:txBody>
          <a:bodyPr/>
          <a:lstStyle>
            <a:lvl1pPr>
              <a:defRPr sz="1125"/>
            </a:lvl1pPr>
          </a:lstStyle>
          <a:p>
            <a:r>
              <a:rPr lang="en-US"/>
              <a:t>Click icon to add picture</a:t>
            </a:r>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168129" y="3752850"/>
            <a:ext cx="1371601" cy="1828800"/>
          </a:xfrm>
          <a:solidFill>
            <a:schemeClr val="bg1">
              <a:lumMod val="95000"/>
            </a:schemeClr>
          </a:solidFill>
        </p:spPr>
        <p:txBody>
          <a:bodyPr/>
          <a:lstStyle>
            <a:lvl1pPr>
              <a:defRPr sz="1125"/>
            </a:lvl1pPr>
          </a:lstStyle>
          <a:p>
            <a:r>
              <a:rPr lang="en-US"/>
              <a:t>Click icon to add picture</a:t>
            </a:r>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3869532" y="3752850"/>
            <a:ext cx="1371601" cy="1828800"/>
          </a:xfrm>
          <a:solidFill>
            <a:schemeClr val="bg1">
              <a:lumMod val="95000"/>
            </a:schemeClr>
          </a:solidFill>
        </p:spPr>
        <p:txBody>
          <a:bodyPr/>
          <a:lstStyle>
            <a:lvl1pPr>
              <a:defRPr sz="1125"/>
            </a:lvl1pPr>
          </a:lstStyle>
          <a:p>
            <a:r>
              <a:rPr lang="en-US"/>
              <a:t>Click icon to add picture</a:t>
            </a:r>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5570936" y="3752850"/>
            <a:ext cx="1371601" cy="1828800"/>
          </a:xfrm>
          <a:solidFill>
            <a:schemeClr val="bg1">
              <a:lumMod val="95000"/>
            </a:schemeClr>
          </a:solidFill>
        </p:spPr>
        <p:txBody>
          <a:bodyPr/>
          <a:lstStyle>
            <a:lvl1pPr>
              <a:defRPr sz="1125"/>
            </a:lvl1pPr>
          </a:lstStyle>
          <a:p>
            <a:r>
              <a:rPr lang="en-US"/>
              <a:t>Click icon to add picture</a:t>
            </a:r>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7272339" y="3752850"/>
            <a:ext cx="1371601" cy="1828800"/>
          </a:xfrm>
          <a:solidFill>
            <a:schemeClr val="bg1">
              <a:lumMod val="95000"/>
            </a:schemeClr>
          </a:solidFill>
        </p:spPr>
        <p:txBody>
          <a:bodyPr/>
          <a:lstStyle>
            <a:lvl1pPr>
              <a:defRPr sz="1125"/>
            </a:lvl1pPr>
          </a:lstStyle>
          <a:p>
            <a:r>
              <a:rPr lang="en-US"/>
              <a:t>Click icon to add picture</a:t>
            </a:r>
          </a:p>
        </p:txBody>
      </p:sp>
      <p:pic>
        <p:nvPicPr>
          <p:cNvPr id="2" name="Picture 1" descr="Logo, company name&#10;&#10;Description automatically generated">
            <a:extLst>
              <a:ext uri="{FF2B5EF4-FFF2-40B4-BE49-F238E27FC236}">
                <a16:creationId xmlns:a16="http://schemas.microsoft.com/office/drawing/2014/main" id="{6E97445D-AA3E-4FF1-5C3D-A2CF07C45D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8457" y="27044"/>
            <a:ext cx="784359" cy="981307"/>
          </a:xfrm>
          <a:prstGeom prst="rect">
            <a:avLst/>
          </a:prstGeom>
        </p:spPr>
      </p:pic>
      <p:sp>
        <p:nvSpPr>
          <p:cNvPr id="3" name="Rectangle 6">
            <a:extLst>
              <a:ext uri="{FF2B5EF4-FFF2-40B4-BE49-F238E27FC236}">
                <a16:creationId xmlns:a16="http://schemas.microsoft.com/office/drawing/2014/main" id="{D4643407-354C-EF13-0031-A2AB96E23A4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spTree>
    <p:extLst>
      <p:ext uri="{BB962C8B-B14F-4D97-AF65-F5344CB8AC3E}">
        <p14:creationId xmlns:p14="http://schemas.microsoft.com/office/powerpoint/2010/main" val="1304481009"/>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_Section Header">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08C35BC7-E310-108C-B8C4-672091E1D31D}"/>
              </a:ext>
            </a:extLst>
          </p:cNvPr>
          <p:cNvSpPr>
            <a:spLocks noGrp="1"/>
          </p:cNvSpPr>
          <p:nvPr>
            <p:ph type="pic" sz="quarter" idx="10"/>
          </p:nvPr>
        </p:nvSpPr>
        <p:spPr>
          <a:xfrm>
            <a:off x="0" y="1589575"/>
            <a:ext cx="9144000" cy="2824162"/>
          </a:xfrm>
          <a:solidFill>
            <a:schemeClr val="bg1">
              <a:lumMod val="95000"/>
            </a:schemeClr>
          </a:solidFill>
        </p:spPr>
        <p:txBody>
          <a:bodyPr/>
          <a:lstStyle>
            <a:lvl1pPr>
              <a:defRPr sz="1500"/>
            </a:lvl1pPr>
          </a:lstStyle>
          <a:p>
            <a:r>
              <a:rPr lang="en-US"/>
              <a:t>Click icon to add picture</a:t>
            </a:r>
            <a:endParaRPr lang="en-MY" dirty="0"/>
          </a:p>
        </p:txBody>
      </p:sp>
      <p:sp>
        <p:nvSpPr>
          <p:cNvPr id="2" name="Title 1"/>
          <p:cNvSpPr>
            <a:spLocks noGrp="1"/>
          </p:cNvSpPr>
          <p:nvPr>
            <p:ph type="title"/>
          </p:nvPr>
        </p:nvSpPr>
        <p:spPr>
          <a:xfrm>
            <a:off x="417513" y="3685881"/>
            <a:ext cx="7365773" cy="1362075"/>
          </a:xfrm>
        </p:spPr>
        <p:txBody>
          <a:bodyPr anchor="b"/>
          <a:lstStyle>
            <a:lvl1pPr algn="l">
              <a:defRPr sz="2250" b="1" cap="all">
                <a:solidFill>
                  <a:schemeClr val="tx2"/>
                </a:solidFill>
              </a:defRPr>
            </a:lvl1pPr>
          </a:lstStyle>
          <a:p>
            <a:r>
              <a:rPr lang="en-US"/>
              <a:t>Click to edit Master title style</a:t>
            </a:r>
            <a:endParaRPr lang="en-GB" dirty="0"/>
          </a:p>
        </p:txBody>
      </p:sp>
      <p:sp>
        <p:nvSpPr>
          <p:cNvPr id="3" name="Text Placeholder 2"/>
          <p:cNvSpPr>
            <a:spLocks noGrp="1"/>
          </p:cNvSpPr>
          <p:nvPr>
            <p:ph type="body" idx="1"/>
          </p:nvPr>
        </p:nvSpPr>
        <p:spPr>
          <a:xfrm>
            <a:off x="417513" y="5148454"/>
            <a:ext cx="7365773" cy="1500187"/>
          </a:xfrm>
        </p:spPr>
        <p:txBody>
          <a:bodyPr anchor="t"/>
          <a:lstStyle>
            <a:lvl1pPr marL="0" indent="0" algn="l">
              <a:buNone/>
              <a:defRPr sz="150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443951848"/>
      </p:ext>
    </p:extLst>
  </p:cSld>
  <p:clrMapOvr>
    <a:masterClrMapping/>
  </p:clrMapOvr>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4381500" cy="5016369"/>
          </a:xfrm>
          <a:solidFill>
            <a:schemeClr val="bg1">
              <a:lumMod val="95000"/>
            </a:schemeClr>
          </a:solidFill>
        </p:spPr>
        <p:txBody>
          <a:bodyPr/>
          <a:lstStyle>
            <a:lvl1pPr>
              <a:defRPr>
                <a:solidFill>
                  <a:schemeClr val="tx2"/>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4806423" y="1"/>
            <a:ext cx="4337577" cy="6223000"/>
          </a:xfrm>
          <a:prstGeom prst="rect">
            <a:avLst/>
          </a:prstGeom>
          <a:solidFill>
            <a:schemeClr val="bg1">
              <a:lumMod val="95000"/>
            </a:schemeClr>
          </a:solidFill>
          <a:effectLst/>
        </p:spPr>
        <p:txBody>
          <a:bodyPr>
            <a:normAutofit/>
          </a:bodyPr>
          <a:lstStyle>
            <a:lvl1pPr marL="0" indent="0">
              <a:buNone/>
              <a:defRPr sz="1500">
                <a:ln>
                  <a:noFill/>
                </a:ln>
                <a:solidFill>
                  <a:schemeClr val="bg1">
                    <a:lumMod val="85000"/>
                  </a:schemeClr>
                </a:solidFill>
                <a:latin typeface="+mj-lt"/>
                <a:ea typeface="Lato Light" charset="0"/>
                <a:cs typeface="Lato Light" charset="0"/>
              </a:defRPr>
            </a:lvl1pPr>
          </a:lstStyle>
          <a:p>
            <a:r>
              <a:rPr lang="en-US"/>
              <a:t>Click icon to add picture</a:t>
            </a:r>
            <a:endParaRPr lang="en-US" dirty="0"/>
          </a:p>
        </p:txBody>
      </p:sp>
    </p:spTree>
    <p:extLst>
      <p:ext uri="{BB962C8B-B14F-4D97-AF65-F5344CB8AC3E}">
        <p14:creationId xmlns:p14="http://schemas.microsoft.com/office/powerpoint/2010/main" val="3558928526"/>
      </p:ext>
    </p:extLst>
  </p:cSld>
  <p:clrMapOvr>
    <a:masterClrMapping/>
  </p:clrMapOvr>
  <p:hf hd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3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4381500" cy="5016369"/>
          </a:xfrm>
          <a:solidFill>
            <a:schemeClr val="tx1">
              <a:lumMod val="95000"/>
            </a:schemeClr>
          </a:solidFill>
        </p:spPr>
        <p:txBody>
          <a:bodyPr/>
          <a:lstStyle>
            <a:lvl1pPr>
              <a:defRPr>
                <a:solidFill>
                  <a:schemeClr val="accent5"/>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4806423" y="1"/>
            <a:ext cx="4337577" cy="6223000"/>
          </a:xfrm>
          <a:prstGeom prst="rect">
            <a:avLst/>
          </a:prstGeom>
          <a:solidFill>
            <a:schemeClr val="tx1">
              <a:lumMod val="95000"/>
            </a:schemeClr>
          </a:solidFill>
          <a:effectLst/>
        </p:spPr>
        <p:txBody>
          <a:bodyPr>
            <a:normAutofit/>
          </a:bodyPr>
          <a:lstStyle>
            <a:lvl1pPr marL="0" indent="0">
              <a:buNone/>
              <a:defRPr sz="1500">
                <a:ln>
                  <a:noFill/>
                </a:ln>
                <a:solidFill>
                  <a:schemeClr val="bg1">
                    <a:lumMod val="85000"/>
                  </a:schemeClr>
                </a:solidFill>
                <a:latin typeface="+mj-lt"/>
                <a:ea typeface="Lato Light" charset="0"/>
                <a:cs typeface="Lato Light" charset="0"/>
              </a:defRPr>
            </a:lvl1pPr>
          </a:lstStyle>
          <a:p>
            <a:r>
              <a:rPr lang="en-US"/>
              <a:t>Click icon to add picture</a:t>
            </a:r>
            <a:endParaRPr lang="en-US" dirty="0"/>
          </a:p>
        </p:txBody>
      </p:sp>
      <p:pic>
        <p:nvPicPr>
          <p:cNvPr id="3" name="Picture 2" descr="Logo, company name&#10;&#10;Description automatically generated">
            <a:extLst>
              <a:ext uri="{FF2B5EF4-FFF2-40B4-BE49-F238E27FC236}">
                <a16:creationId xmlns:a16="http://schemas.microsoft.com/office/drawing/2014/main" id="{894E1089-2642-1F16-6D34-0AA470DAB4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8" y="27044"/>
            <a:ext cx="732884" cy="981307"/>
          </a:xfrm>
          <a:prstGeom prst="rect">
            <a:avLst/>
          </a:prstGeom>
        </p:spPr>
      </p:pic>
    </p:spTree>
    <p:extLst>
      <p:ext uri="{BB962C8B-B14F-4D97-AF65-F5344CB8AC3E}">
        <p14:creationId xmlns:p14="http://schemas.microsoft.com/office/powerpoint/2010/main" val="3191369920"/>
      </p:ext>
    </p:extLst>
  </p:cSld>
  <p:clrMapOvr>
    <a:overrideClrMapping bg1="dk1" tx1="lt1" bg2="dk2" tx2="lt2" accent1="accent1" accent2="accent2" accent3="accent3" accent4="accent4" accent5="accent5" accent6="accent6" hlink="hlink" folHlink="folHlink"/>
  </p:clrMapOvr>
  <p:hf hd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pic>
        <p:nvPicPr>
          <p:cNvPr id="4" name="Picture 10" descr="APU Logo Final-medium.jpg">
            <a:extLst>
              <a:ext uri="{FF2B5EF4-FFF2-40B4-BE49-F238E27FC236}">
                <a16:creationId xmlns:a16="http://schemas.microsoft.com/office/drawing/2014/main" id="{C97ADB29-0190-8E6A-A68B-AEBB217C0E8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Placeholder 13">
            <a:extLst>
              <a:ext uri="{FF2B5EF4-FFF2-40B4-BE49-F238E27FC236}">
                <a16:creationId xmlns:a16="http://schemas.microsoft.com/office/drawing/2014/main" id="{EAE3BF1D-7538-D216-ADA6-8A61272CEC05}"/>
              </a:ext>
            </a:extLst>
          </p:cNvPr>
          <p:cNvSpPr>
            <a:spLocks noGrp="1"/>
          </p:cNvSpPr>
          <p:nvPr>
            <p:ph type="pic" sz="quarter" idx="22"/>
          </p:nvPr>
        </p:nvSpPr>
        <p:spPr>
          <a:xfrm>
            <a:off x="75364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6" name="Picture Placeholder 13">
            <a:extLst>
              <a:ext uri="{FF2B5EF4-FFF2-40B4-BE49-F238E27FC236}">
                <a16:creationId xmlns:a16="http://schemas.microsoft.com/office/drawing/2014/main" id="{793A658E-0EDC-3F4C-BFB3-E8CA966F34DD}"/>
              </a:ext>
            </a:extLst>
          </p:cNvPr>
          <p:cNvSpPr>
            <a:spLocks noGrp="1"/>
          </p:cNvSpPr>
          <p:nvPr>
            <p:ph type="pic" sz="quarter" idx="23"/>
          </p:nvPr>
        </p:nvSpPr>
        <p:spPr>
          <a:xfrm>
            <a:off x="57457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7" name="Picture Placeholder 13">
            <a:extLst>
              <a:ext uri="{FF2B5EF4-FFF2-40B4-BE49-F238E27FC236}">
                <a16:creationId xmlns:a16="http://schemas.microsoft.com/office/drawing/2014/main" id="{A1C42F19-22A5-A6AA-F9A6-B990F2E4BD44}"/>
              </a:ext>
            </a:extLst>
          </p:cNvPr>
          <p:cNvSpPr>
            <a:spLocks noGrp="1"/>
          </p:cNvSpPr>
          <p:nvPr>
            <p:ph type="pic" sz="quarter" idx="24"/>
          </p:nvPr>
        </p:nvSpPr>
        <p:spPr>
          <a:xfrm>
            <a:off x="39550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8" name="Content Placeholder 2">
            <a:extLst>
              <a:ext uri="{FF2B5EF4-FFF2-40B4-BE49-F238E27FC236}">
                <a16:creationId xmlns:a16="http://schemas.microsoft.com/office/drawing/2014/main" id="{63F88012-5D39-66F9-BCBC-E3DED48089D2}"/>
              </a:ext>
            </a:extLst>
          </p:cNvPr>
          <p:cNvSpPr>
            <a:spLocks noGrp="1"/>
          </p:cNvSpPr>
          <p:nvPr>
            <p:ph idx="1"/>
          </p:nvPr>
        </p:nvSpPr>
        <p:spPr>
          <a:xfrm>
            <a:off x="190501" y="1697038"/>
            <a:ext cx="3581400"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549240165"/>
      </p:ext>
    </p:extLst>
  </p:cSld>
  <p:clrMapOvr>
    <a:masterClrMapping/>
  </p:clrMapOvr>
  <p:hf hd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1_Title and Vertical Text">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solidFill>
              </a:defRPr>
            </a:lvl1pPr>
          </a:lstStyle>
          <a:p>
            <a:r>
              <a:rPr lang="en-US"/>
              <a:t>Click to edit Master title style</a:t>
            </a:r>
            <a:endParaRPr lang="en-GB"/>
          </a:p>
        </p:txBody>
      </p:sp>
      <p:sp>
        <p:nvSpPr>
          <p:cNvPr id="4" name="Picture Placeholder 13">
            <a:extLst>
              <a:ext uri="{FF2B5EF4-FFF2-40B4-BE49-F238E27FC236}">
                <a16:creationId xmlns:a16="http://schemas.microsoft.com/office/drawing/2014/main" id="{61A374B0-731A-1D13-1D15-DEB568D14EEC}"/>
              </a:ext>
            </a:extLst>
          </p:cNvPr>
          <p:cNvSpPr>
            <a:spLocks noGrp="1"/>
          </p:cNvSpPr>
          <p:nvPr>
            <p:ph type="pic" sz="quarter" idx="22"/>
          </p:nvPr>
        </p:nvSpPr>
        <p:spPr>
          <a:xfrm>
            <a:off x="75364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5" name="Picture Placeholder 13">
            <a:extLst>
              <a:ext uri="{FF2B5EF4-FFF2-40B4-BE49-F238E27FC236}">
                <a16:creationId xmlns:a16="http://schemas.microsoft.com/office/drawing/2014/main" id="{6DD384CD-5B1D-00AA-C88E-51863CE859A3}"/>
              </a:ext>
            </a:extLst>
          </p:cNvPr>
          <p:cNvSpPr>
            <a:spLocks noGrp="1"/>
          </p:cNvSpPr>
          <p:nvPr>
            <p:ph type="pic" sz="quarter" idx="23"/>
          </p:nvPr>
        </p:nvSpPr>
        <p:spPr>
          <a:xfrm>
            <a:off x="57457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6" name="Picture Placeholder 13">
            <a:extLst>
              <a:ext uri="{FF2B5EF4-FFF2-40B4-BE49-F238E27FC236}">
                <a16:creationId xmlns:a16="http://schemas.microsoft.com/office/drawing/2014/main" id="{C0E62B52-2676-DD95-FD76-B834BA0270EA}"/>
              </a:ext>
            </a:extLst>
          </p:cNvPr>
          <p:cNvSpPr>
            <a:spLocks noGrp="1"/>
          </p:cNvSpPr>
          <p:nvPr>
            <p:ph type="pic" sz="quarter" idx="24"/>
          </p:nvPr>
        </p:nvSpPr>
        <p:spPr>
          <a:xfrm>
            <a:off x="39550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7" name="Content Placeholder 2">
            <a:extLst>
              <a:ext uri="{FF2B5EF4-FFF2-40B4-BE49-F238E27FC236}">
                <a16:creationId xmlns:a16="http://schemas.microsoft.com/office/drawing/2014/main" id="{9374EF56-AF27-D8AD-DACE-E5CE66A7D32A}"/>
              </a:ext>
            </a:extLst>
          </p:cNvPr>
          <p:cNvSpPr>
            <a:spLocks noGrp="1"/>
          </p:cNvSpPr>
          <p:nvPr>
            <p:ph idx="1"/>
          </p:nvPr>
        </p:nvSpPr>
        <p:spPr>
          <a:xfrm>
            <a:off x="190501" y="1697038"/>
            <a:ext cx="3581400"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9" name="Picture 8" descr="Logo, company name&#10;&#10;Description automatically generated">
            <a:extLst>
              <a:ext uri="{FF2B5EF4-FFF2-40B4-BE49-F238E27FC236}">
                <a16:creationId xmlns:a16="http://schemas.microsoft.com/office/drawing/2014/main" id="{890E9656-A63D-02CF-0218-527AB2D41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8457" y="27044"/>
            <a:ext cx="784359" cy="981307"/>
          </a:xfrm>
          <a:prstGeom prst="rect">
            <a:avLst/>
          </a:prstGeom>
        </p:spPr>
      </p:pic>
    </p:spTree>
    <p:extLst>
      <p:ext uri="{BB962C8B-B14F-4D97-AF65-F5344CB8AC3E}">
        <p14:creationId xmlns:p14="http://schemas.microsoft.com/office/powerpoint/2010/main" val="2743971571"/>
      </p:ext>
    </p:extLst>
  </p:cSld>
  <p:clrMapOvr>
    <a:masterClrMapping/>
  </p:clrMapOvr>
  <p:hf hd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3957754" cy="5016369"/>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5621681"/>
      </p:ext>
    </p:extLst>
  </p:cSld>
  <p:clrMapOvr>
    <a:masterClrMapping/>
  </p:clrMapOvr>
  <p:hf hd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8_Picture with Caption">
    <p:bg>
      <p:bgPr>
        <a:solidFill>
          <a:srgbClr val="001B4D"/>
        </a:solidFill>
        <a:effectLst/>
      </p:bgPr>
    </p:bg>
    <p:spTree>
      <p:nvGrpSpPr>
        <p:cNvPr id="1" name=""/>
        <p:cNvGrpSpPr/>
        <p:nvPr/>
      </p:nvGrpSpPr>
      <p:grpSpPr>
        <a:xfrm>
          <a:off x="0" y="0"/>
          <a:ext cx="0" cy="0"/>
          <a:chOff x="0" y="0"/>
          <a:chExt cx="0" cy="0"/>
        </a:xfrm>
      </p:grpSpPr>
      <p:pic>
        <p:nvPicPr>
          <p:cNvPr id="2" name="Picture 1" descr="Logo, company name&#10;&#10;Description automatically generated">
            <a:extLst>
              <a:ext uri="{FF2B5EF4-FFF2-40B4-BE49-F238E27FC236}">
                <a16:creationId xmlns:a16="http://schemas.microsoft.com/office/drawing/2014/main" id="{6F99F1D5-796D-B18C-4706-ECD5827DB6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8" y="27044"/>
            <a:ext cx="732884" cy="981307"/>
          </a:xfrm>
          <a:prstGeom prst="rect">
            <a:avLst/>
          </a:prstGeom>
        </p:spPr>
      </p:pic>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3957754" cy="501636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356015584"/>
      </p:ext>
    </p:extLst>
  </p:cSld>
  <p:clrMapOvr>
    <a:masterClrMapping/>
  </p:clrMapOvr>
  <p:hf hd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4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190500" y="1697038"/>
            <a:ext cx="3957754"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21515" y="274638"/>
            <a:ext cx="5315066"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US" altLang="en-US"/>
              <a:t>Click to edit Master title style</a:t>
            </a:r>
            <a:endParaRPr lang="en-GB" altLang="en-US" dirty="0"/>
          </a:p>
        </p:txBody>
      </p:sp>
      <p:pic>
        <p:nvPicPr>
          <p:cNvPr id="2" name="Picture 10" descr="APU Logo Final-medium.jpg">
            <a:extLst>
              <a:ext uri="{FF2B5EF4-FFF2-40B4-BE49-F238E27FC236}">
                <a16:creationId xmlns:a16="http://schemas.microsoft.com/office/drawing/2014/main" id="{E3F9F65D-AB78-8571-A238-B3743684A64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0541165"/>
      </p:ext>
    </p:extLst>
  </p:cSld>
  <p:clrMapOvr>
    <a:masterClrMapping/>
  </p:clrMapOvr>
  <p:hf hd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9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190500" y="1697038"/>
            <a:ext cx="3957754"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21515" y="274638"/>
            <a:ext cx="5315066"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2" name="Picture 1" descr="Logo, company name&#10;&#10;Description automatically generated">
            <a:extLst>
              <a:ext uri="{FF2B5EF4-FFF2-40B4-BE49-F238E27FC236}">
                <a16:creationId xmlns:a16="http://schemas.microsoft.com/office/drawing/2014/main" id="{EDC140F1-7C93-36F2-49E9-260DAC6B7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8457" y="27044"/>
            <a:ext cx="784359" cy="981307"/>
          </a:xfrm>
          <a:prstGeom prst="rect">
            <a:avLst/>
          </a:prstGeom>
        </p:spPr>
      </p:pic>
    </p:spTree>
    <p:extLst>
      <p:ext uri="{BB962C8B-B14F-4D97-AF65-F5344CB8AC3E}">
        <p14:creationId xmlns:p14="http://schemas.microsoft.com/office/powerpoint/2010/main" val="1297208681"/>
      </p:ext>
    </p:extLst>
  </p:cSld>
  <p:clrMapOvr>
    <a:masterClrMapping/>
  </p:clrMapOvr>
  <p:hf hd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458D67BC-08A8-B641-2D7F-240DC17CDE3A}"/>
              </a:ext>
            </a:extLst>
          </p:cNvPr>
          <p:cNvSpPr>
            <a:spLocks noGrp="1"/>
          </p:cNvSpPr>
          <p:nvPr>
            <p:ph type="pic" sz="quarter" idx="10"/>
          </p:nvPr>
        </p:nvSpPr>
        <p:spPr>
          <a:xfrm>
            <a:off x="2064105" y="1"/>
            <a:ext cx="154995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5" name="Picture Placeholder 13">
            <a:extLst>
              <a:ext uri="{FF2B5EF4-FFF2-40B4-BE49-F238E27FC236}">
                <a16:creationId xmlns:a16="http://schemas.microsoft.com/office/drawing/2014/main" id="{91A76DD4-43F7-C972-85EA-CAFDE2FA0410}"/>
              </a:ext>
            </a:extLst>
          </p:cNvPr>
          <p:cNvSpPr>
            <a:spLocks noGrp="1"/>
          </p:cNvSpPr>
          <p:nvPr>
            <p:ph type="pic" sz="quarter" idx="11"/>
          </p:nvPr>
        </p:nvSpPr>
        <p:spPr>
          <a:xfrm>
            <a:off x="2064105" y="3033601"/>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6" name="Picture Placeholder 11">
            <a:extLst>
              <a:ext uri="{FF2B5EF4-FFF2-40B4-BE49-F238E27FC236}">
                <a16:creationId xmlns:a16="http://schemas.microsoft.com/office/drawing/2014/main" id="{10D0C3E1-B2D7-E36D-87E0-ECAB470B2D28}"/>
              </a:ext>
            </a:extLst>
          </p:cNvPr>
          <p:cNvSpPr>
            <a:spLocks noGrp="1"/>
          </p:cNvSpPr>
          <p:nvPr>
            <p:ph type="pic" sz="quarter" idx="12"/>
          </p:nvPr>
        </p:nvSpPr>
        <p:spPr>
          <a:xfrm>
            <a:off x="402770" y="798286"/>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7" name="Picture Placeholder 14">
            <a:extLst>
              <a:ext uri="{FF2B5EF4-FFF2-40B4-BE49-F238E27FC236}">
                <a16:creationId xmlns:a16="http://schemas.microsoft.com/office/drawing/2014/main" id="{62331960-A4CD-E907-ACF8-2904680BADA6}"/>
              </a:ext>
            </a:extLst>
          </p:cNvPr>
          <p:cNvSpPr>
            <a:spLocks noGrp="1"/>
          </p:cNvSpPr>
          <p:nvPr>
            <p:ph type="pic" sz="quarter" idx="13"/>
          </p:nvPr>
        </p:nvSpPr>
        <p:spPr>
          <a:xfrm>
            <a:off x="402770" y="4277251"/>
            <a:ext cx="154995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dirty="0"/>
          </a:p>
        </p:txBody>
      </p:sp>
      <p:sp>
        <p:nvSpPr>
          <p:cNvPr id="8" name="Content Placeholder 2">
            <a:extLst>
              <a:ext uri="{FF2B5EF4-FFF2-40B4-BE49-F238E27FC236}">
                <a16:creationId xmlns:a16="http://schemas.microsoft.com/office/drawing/2014/main" id="{077A9D95-A204-E92E-A5F8-1E263A7A8A30}"/>
              </a:ext>
            </a:extLst>
          </p:cNvPr>
          <p:cNvSpPr>
            <a:spLocks noGrp="1"/>
          </p:cNvSpPr>
          <p:nvPr>
            <p:ph idx="1"/>
          </p:nvPr>
        </p:nvSpPr>
        <p:spPr>
          <a:xfrm>
            <a:off x="3803650" y="273052"/>
            <a:ext cx="5111750" cy="5853113"/>
          </a:xfrm>
        </p:spPr>
        <p:txBody>
          <a:bodyPr/>
          <a:lstStyle>
            <a:lvl1pPr>
              <a:defRPr sz="2400">
                <a:solidFill>
                  <a:schemeClr val="tx2"/>
                </a:solidFill>
              </a:defRPr>
            </a:lvl1pPr>
            <a:lvl2pPr>
              <a:defRPr sz="2100">
                <a:solidFill>
                  <a:schemeClr val="accent6"/>
                </a:solidFill>
              </a:defRPr>
            </a:lvl2pPr>
            <a:lvl3pPr>
              <a:defRPr sz="1800">
                <a:solidFill>
                  <a:schemeClr val="accent6"/>
                </a:solidFill>
              </a:defRPr>
            </a:lvl3pPr>
            <a:lvl4pPr>
              <a:defRPr sz="1500">
                <a:solidFill>
                  <a:schemeClr val="accent6"/>
                </a:solidFill>
              </a:defRPr>
            </a:lvl4pPr>
            <a:lvl5pPr>
              <a:defRPr sz="1500">
                <a:solidFill>
                  <a:schemeClr val="accent6"/>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753331035"/>
      </p:ext>
    </p:extLst>
  </p:cSld>
  <p:clrMapOvr>
    <a:masterClrMapping/>
  </p:clrMapOvr>
  <p:hf hd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Vertical Title and Text">
    <p:bg>
      <p:bgPr>
        <a:solidFill>
          <a:srgbClr val="001B4D"/>
        </a:solidFill>
        <a:effectLst/>
      </p:bgPr>
    </p:bg>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14576114-4EE3-A4A4-76CC-B9B2275D1EE1}"/>
              </a:ext>
            </a:extLst>
          </p:cNvPr>
          <p:cNvSpPr>
            <a:spLocks noGrp="1"/>
          </p:cNvSpPr>
          <p:nvPr>
            <p:ph type="pic" sz="quarter" idx="10"/>
          </p:nvPr>
        </p:nvSpPr>
        <p:spPr>
          <a:xfrm>
            <a:off x="2064105" y="1"/>
            <a:ext cx="154995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5" name="Picture Placeholder 13">
            <a:extLst>
              <a:ext uri="{FF2B5EF4-FFF2-40B4-BE49-F238E27FC236}">
                <a16:creationId xmlns:a16="http://schemas.microsoft.com/office/drawing/2014/main" id="{F3B5096E-B439-B90B-5317-2550E3B65668}"/>
              </a:ext>
            </a:extLst>
          </p:cNvPr>
          <p:cNvSpPr>
            <a:spLocks noGrp="1"/>
          </p:cNvSpPr>
          <p:nvPr>
            <p:ph type="pic" sz="quarter" idx="11"/>
          </p:nvPr>
        </p:nvSpPr>
        <p:spPr>
          <a:xfrm>
            <a:off x="2064105" y="3033601"/>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6" name="Picture Placeholder 11">
            <a:extLst>
              <a:ext uri="{FF2B5EF4-FFF2-40B4-BE49-F238E27FC236}">
                <a16:creationId xmlns:a16="http://schemas.microsoft.com/office/drawing/2014/main" id="{7E850367-FBF9-B7B1-9E76-EC2982182771}"/>
              </a:ext>
            </a:extLst>
          </p:cNvPr>
          <p:cNvSpPr>
            <a:spLocks noGrp="1"/>
          </p:cNvSpPr>
          <p:nvPr>
            <p:ph type="pic" sz="quarter" idx="12"/>
          </p:nvPr>
        </p:nvSpPr>
        <p:spPr>
          <a:xfrm>
            <a:off x="402770" y="798286"/>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7" name="Picture Placeholder 14">
            <a:extLst>
              <a:ext uri="{FF2B5EF4-FFF2-40B4-BE49-F238E27FC236}">
                <a16:creationId xmlns:a16="http://schemas.microsoft.com/office/drawing/2014/main" id="{B7999D6D-BA9E-A93A-5AB4-A94911B24D0E}"/>
              </a:ext>
            </a:extLst>
          </p:cNvPr>
          <p:cNvSpPr>
            <a:spLocks noGrp="1"/>
          </p:cNvSpPr>
          <p:nvPr>
            <p:ph type="pic" sz="quarter" idx="13"/>
          </p:nvPr>
        </p:nvSpPr>
        <p:spPr>
          <a:xfrm>
            <a:off x="402770" y="4277251"/>
            <a:ext cx="154995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dirty="0"/>
          </a:p>
        </p:txBody>
      </p:sp>
      <p:sp>
        <p:nvSpPr>
          <p:cNvPr id="8" name="Content Placeholder 2">
            <a:extLst>
              <a:ext uri="{FF2B5EF4-FFF2-40B4-BE49-F238E27FC236}">
                <a16:creationId xmlns:a16="http://schemas.microsoft.com/office/drawing/2014/main" id="{96F213A9-305D-2AFC-FF34-19434A2D95EE}"/>
              </a:ext>
            </a:extLst>
          </p:cNvPr>
          <p:cNvSpPr>
            <a:spLocks noGrp="1"/>
          </p:cNvSpPr>
          <p:nvPr>
            <p:ph idx="1"/>
          </p:nvPr>
        </p:nvSpPr>
        <p:spPr>
          <a:xfrm>
            <a:off x="3803650" y="273052"/>
            <a:ext cx="5111750" cy="5853113"/>
          </a:xfrm>
        </p:spPr>
        <p:txBody>
          <a:bodyPr/>
          <a:lstStyle>
            <a:lvl1pPr>
              <a:defRPr sz="2400">
                <a:solidFill>
                  <a:schemeClr val="accent5"/>
                </a:solidFill>
              </a:defRPr>
            </a:lvl1pPr>
            <a:lvl2pPr>
              <a:defRPr sz="2100">
                <a:solidFill>
                  <a:schemeClr val="bg1"/>
                </a:solidFill>
              </a:defRPr>
            </a:lvl2pPr>
            <a:lvl3pPr>
              <a:defRPr sz="18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59316374"/>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5_Section Header">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7513" y="3685881"/>
            <a:ext cx="7365773" cy="1362075"/>
          </a:xfrm>
        </p:spPr>
        <p:txBody>
          <a:bodyPr anchor="b"/>
          <a:lstStyle>
            <a:lvl1pPr algn="l">
              <a:defRPr sz="2250" b="1" cap="all">
                <a:solidFill>
                  <a:schemeClr val="accent5"/>
                </a:solidFill>
              </a:defRPr>
            </a:lvl1pPr>
          </a:lstStyle>
          <a:p>
            <a:r>
              <a:rPr lang="en-US"/>
              <a:t>Click to edit Master title style</a:t>
            </a:r>
            <a:endParaRPr lang="en-GB" dirty="0"/>
          </a:p>
        </p:txBody>
      </p:sp>
      <p:sp>
        <p:nvSpPr>
          <p:cNvPr id="3" name="Text Placeholder 2"/>
          <p:cNvSpPr>
            <a:spLocks noGrp="1"/>
          </p:cNvSpPr>
          <p:nvPr>
            <p:ph type="body" idx="1"/>
          </p:nvPr>
        </p:nvSpPr>
        <p:spPr>
          <a:xfrm>
            <a:off x="417513" y="5148454"/>
            <a:ext cx="7365773" cy="1500187"/>
          </a:xfrm>
        </p:spPr>
        <p:txBody>
          <a:bodyPr anchor="t"/>
          <a:lstStyle>
            <a:lvl1pPr marL="0" indent="0" algn="l">
              <a:buNone/>
              <a:defRPr sz="150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
        <p:nvSpPr>
          <p:cNvPr id="4" name="Picture Placeholder 6">
            <a:extLst>
              <a:ext uri="{FF2B5EF4-FFF2-40B4-BE49-F238E27FC236}">
                <a16:creationId xmlns:a16="http://schemas.microsoft.com/office/drawing/2014/main" id="{782A26D2-4216-FF76-6392-C88F8808F07F}"/>
              </a:ext>
            </a:extLst>
          </p:cNvPr>
          <p:cNvSpPr>
            <a:spLocks noGrp="1"/>
          </p:cNvSpPr>
          <p:nvPr>
            <p:ph type="pic" sz="quarter" idx="10"/>
          </p:nvPr>
        </p:nvSpPr>
        <p:spPr>
          <a:xfrm>
            <a:off x="0" y="1589575"/>
            <a:ext cx="9144000" cy="2824162"/>
          </a:xfrm>
          <a:solidFill>
            <a:schemeClr val="bg1">
              <a:lumMod val="95000"/>
            </a:schemeClr>
          </a:solidFill>
        </p:spPr>
        <p:txBody>
          <a:bodyPr/>
          <a:lstStyle>
            <a:lvl1pPr>
              <a:defRPr sz="1500"/>
            </a:lvl1pPr>
          </a:lstStyle>
          <a:p>
            <a:r>
              <a:rPr lang="en-US"/>
              <a:t>Click icon to add picture</a:t>
            </a:r>
            <a:endParaRPr lang="en-MY" dirty="0"/>
          </a:p>
        </p:txBody>
      </p:sp>
    </p:spTree>
    <p:extLst>
      <p:ext uri="{BB962C8B-B14F-4D97-AF65-F5344CB8AC3E}">
        <p14:creationId xmlns:p14="http://schemas.microsoft.com/office/powerpoint/2010/main" val="1104399182"/>
      </p:ext>
    </p:extLst>
  </p:cSld>
  <p:clrMapOvr>
    <a:masterClrMapping/>
  </p:clrMapOvr>
  <p:hf hd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2_Vertical Title and Text">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2312686"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462537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6938055"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21514" y="274638"/>
            <a:ext cx="7843030" cy="1143000"/>
          </a:xfrm>
        </p:spPr>
        <p:txBody>
          <a:bodyPr/>
          <a:lstStyle>
            <a:lvl1pPr>
              <a:defRPr>
                <a:solidFill>
                  <a:schemeClr val="tx2"/>
                </a:solidFill>
              </a:defRPr>
            </a:lvl1pPr>
          </a:lstStyle>
          <a:p>
            <a:r>
              <a:rPr lang="en-US"/>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21514" y="1417638"/>
            <a:ext cx="8700972" cy="45259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13" name="Picture 10" descr="APU Logo Final-medium.jpg">
            <a:extLst>
              <a:ext uri="{FF2B5EF4-FFF2-40B4-BE49-F238E27FC236}">
                <a16:creationId xmlns:a16="http://schemas.microsoft.com/office/drawing/2014/main" id="{C388C33F-8C44-39F0-8C2F-7CF690D3C16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4333070"/>
      </p:ext>
    </p:extLst>
  </p:cSld>
  <p:clrMapOvr>
    <a:masterClrMapping/>
  </p:clrMapOvr>
  <p:hf hd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3_Vertical Title and Text">
    <p:bg>
      <p:bgPr>
        <a:solidFill>
          <a:srgbClr val="001B4D"/>
        </a:solidFill>
        <a:effectLst/>
      </p:bgPr>
    </p:bg>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2312686"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462537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6938055"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21514" y="274638"/>
            <a:ext cx="7843030" cy="1143000"/>
          </a:xfrm>
        </p:spPr>
        <p:txBody>
          <a:bodyPr/>
          <a:lstStyle>
            <a:lvl1pPr>
              <a:defRPr>
                <a:solidFill>
                  <a:schemeClr val="accent5"/>
                </a:solidFill>
              </a:defRPr>
            </a:lvl1pPr>
          </a:lstStyle>
          <a:p>
            <a:r>
              <a:rPr lang="en-US"/>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21514" y="1417638"/>
            <a:ext cx="8700972"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4" name="Picture 3" descr="Logo, company name&#10;&#10;Description automatically generated">
            <a:extLst>
              <a:ext uri="{FF2B5EF4-FFF2-40B4-BE49-F238E27FC236}">
                <a16:creationId xmlns:a16="http://schemas.microsoft.com/office/drawing/2014/main" id="{13D2297B-429D-D242-496A-D8036CC69E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8457" y="27044"/>
            <a:ext cx="784359" cy="981307"/>
          </a:xfrm>
          <a:prstGeom prst="rect">
            <a:avLst/>
          </a:prstGeom>
        </p:spPr>
      </p:pic>
    </p:spTree>
    <p:extLst>
      <p:ext uri="{BB962C8B-B14F-4D97-AF65-F5344CB8AC3E}">
        <p14:creationId xmlns:p14="http://schemas.microsoft.com/office/powerpoint/2010/main" val="3119869751"/>
      </p:ext>
    </p:extLst>
  </p:cSld>
  <p:clrMapOvr>
    <a:masterClrMapping/>
  </p:clrMapOvr>
  <p:hf hd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5_Picture with Caption">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solidFill>
                  <a:schemeClr val="accent5"/>
                </a:solidFill>
              </a:defRPr>
            </a:lvl1pPr>
          </a:lstStyle>
          <a:p>
            <a:r>
              <a:rPr lang="en-US"/>
              <a:t>Click to edit Master title style</a:t>
            </a:r>
            <a:endParaRPr lang="en-GB" dirty="0"/>
          </a:p>
        </p:txBody>
      </p:sp>
      <p:sp>
        <p:nvSpPr>
          <p:cNvPr id="3" name="Picture Placeholder 2"/>
          <p:cNvSpPr>
            <a:spLocks noGrp="1"/>
          </p:cNvSpPr>
          <p:nvPr>
            <p:ph type="pic" idx="1"/>
          </p:nvPr>
        </p:nvSpPr>
        <p:spPr>
          <a:xfrm>
            <a:off x="1792288" y="612775"/>
            <a:ext cx="5486400" cy="4114800"/>
          </a:xfrm>
          <a:solidFill>
            <a:schemeClr val="bg1">
              <a:lumMod val="95000"/>
            </a:schemeClr>
          </a:solidFill>
        </p:spPr>
        <p:txBody>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5" name="Picture 4" descr="Logo, company name&#10;&#10;Description automatically generated">
            <a:extLst>
              <a:ext uri="{FF2B5EF4-FFF2-40B4-BE49-F238E27FC236}">
                <a16:creationId xmlns:a16="http://schemas.microsoft.com/office/drawing/2014/main" id="{88157A30-7FA7-829E-6D9C-4DCC0CDCA7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1443245390"/>
      </p:ext>
    </p:extLst>
  </p:cSld>
  <p:clrMapOvr>
    <a:masterClrMapping/>
  </p:clrMapOvr>
  <p:hf hd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Picture with Caption">
    <p:bg>
      <p:bgPr>
        <a:solidFill>
          <a:schemeClr val="bg1"/>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9144000" cy="2824162"/>
          </a:xfrm>
          <a:solidFill>
            <a:schemeClr val="bg1">
              <a:lumMod val="95000"/>
            </a:schemeClr>
          </a:solidFill>
        </p:spPr>
        <p:txBody>
          <a:bodyPr/>
          <a:lstStyle>
            <a:lvl1pPr>
              <a:defRPr sz="1500"/>
            </a:lvl1pPr>
          </a:lstStyle>
          <a:p>
            <a:r>
              <a:rPr lang="en-US"/>
              <a:t>Click icon to add picture</a:t>
            </a:r>
            <a:endParaRPr lang="en-MY" dirty="0"/>
          </a:p>
        </p:txBody>
      </p:sp>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4213782"/>
            <a:ext cx="8717438" cy="1958419"/>
          </a:xfrm>
        </p:spPr>
        <p:txBody>
          <a:bodyPr/>
          <a:lstStyle>
            <a:lvl1pPr marL="0" indent="0">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3" name="Picture 10" descr="APU Logo Final-medium.jpg">
            <a:extLst>
              <a:ext uri="{FF2B5EF4-FFF2-40B4-BE49-F238E27FC236}">
                <a16:creationId xmlns:a16="http://schemas.microsoft.com/office/drawing/2014/main" id="{82C331B9-CEE5-20AD-DD62-DCC7F9E2436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1150256"/>
      </p:ext>
    </p:extLst>
  </p:cSld>
  <p:clrMapOvr>
    <a:masterClrMapping/>
  </p:clrMapOvr>
  <p:hf hd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7_Picture with Caption">
    <p:bg>
      <p:bgPr>
        <a:solidFill>
          <a:srgbClr val="001B4D"/>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9144000" cy="2824162"/>
          </a:xfrm>
          <a:solidFill>
            <a:schemeClr val="bg1">
              <a:lumMod val="95000"/>
            </a:schemeClr>
          </a:solidFill>
        </p:spPr>
        <p:txBody>
          <a:bodyPr/>
          <a:lstStyle>
            <a:lvl1pPr>
              <a:defRPr sz="1500"/>
            </a:lvl1pPr>
          </a:lstStyle>
          <a:p>
            <a:r>
              <a:rPr lang="en-US"/>
              <a:t>Click icon to add picture</a:t>
            </a:r>
            <a:endParaRPr lang="en-MY" dirty="0"/>
          </a:p>
        </p:txBody>
      </p:sp>
      <p:sp>
        <p:nvSpPr>
          <p:cNvPr id="2" name="Text Placeholder 3">
            <a:extLst>
              <a:ext uri="{FF2B5EF4-FFF2-40B4-BE49-F238E27FC236}">
                <a16:creationId xmlns:a16="http://schemas.microsoft.com/office/drawing/2014/main" id="{40F80C67-7C47-1046-B1B1-5649F52F2ADD}"/>
              </a:ext>
            </a:extLst>
          </p:cNvPr>
          <p:cNvSpPr>
            <a:spLocks noGrp="1"/>
          </p:cNvSpPr>
          <p:nvPr>
            <p:ph type="body" sz="half" idx="2"/>
          </p:nvPr>
        </p:nvSpPr>
        <p:spPr>
          <a:xfrm>
            <a:off x="205033" y="4213782"/>
            <a:ext cx="8717438" cy="1958419"/>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3" name="Picture 2" descr="Logo, company name&#10;&#10;Description automatically generated">
            <a:extLst>
              <a:ext uri="{FF2B5EF4-FFF2-40B4-BE49-F238E27FC236}">
                <a16:creationId xmlns:a16="http://schemas.microsoft.com/office/drawing/2014/main" id="{ED178921-E6EB-89FB-1721-8D340F832C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3825852442"/>
      </p:ext>
    </p:extLst>
  </p:cSld>
  <p:clrMapOvr>
    <a:masterClrMapping/>
  </p:clrMapOvr>
  <p:hf hd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10_Picture with Caption">
    <p:bg>
      <p:bgPr>
        <a:solidFill>
          <a:schemeClr val="bg1"/>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1132115"/>
            <a:ext cx="8717438" cy="1654629"/>
          </a:xfrm>
        </p:spPr>
        <p:txBody>
          <a:bodyPr/>
          <a:lstStyle>
            <a:lvl1pPr marL="0" indent="0">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r>
              <a:rPr lang="en-US"/>
              <a:t>Click icon to add picture</a:t>
            </a:r>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457200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r>
              <a:rPr lang="en-US"/>
              <a:t>Click icon to add picture</a:t>
            </a:r>
            <a:endParaRPr lang="en-US" dirty="0"/>
          </a:p>
        </p:txBody>
      </p:sp>
      <p:pic>
        <p:nvPicPr>
          <p:cNvPr id="8" name="Picture 10" descr="APU Logo Final-medium.jpg">
            <a:extLst>
              <a:ext uri="{FF2B5EF4-FFF2-40B4-BE49-F238E27FC236}">
                <a16:creationId xmlns:a16="http://schemas.microsoft.com/office/drawing/2014/main" id="{9186F32B-2E23-EAE7-28F5-E2FCF5E3DFC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4189765"/>
      </p:ext>
    </p:extLst>
  </p:cSld>
  <p:clrMapOvr>
    <a:masterClrMapping/>
  </p:clrMapOvr>
  <p:hf hd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1_Picture with Caption">
    <p:bg>
      <p:bgPr>
        <a:solidFill>
          <a:srgbClr val="001B4D"/>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1132115"/>
            <a:ext cx="8717438" cy="1654629"/>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r>
              <a:rPr lang="en-US"/>
              <a:t>Click icon to add picture</a:t>
            </a:r>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457200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r>
              <a:rPr lang="en-US"/>
              <a:t>Click icon to add picture</a:t>
            </a:r>
            <a:endParaRPr lang="en-US" dirty="0"/>
          </a:p>
        </p:txBody>
      </p:sp>
      <p:pic>
        <p:nvPicPr>
          <p:cNvPr id="3" name="Picture 2" descr="Logo, company name&#10;&#10;Description automatically generated">
            <a:extLst>
              <a:ext uri="{FF2B5EF4-FFF2-40B4-BE49-F238E27FC236}">
                <a16:creationId xmlns:a16="http://schemas.microsoft.com/office/drawing/2014/main" id="{10178BF3-0C44-7F6F-9A93-FAD4F3ED2C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3928562233"/>
      </p:ext>
    </p:extLst>
  </p:cSld>
  <p:clrMapOvr>
    <a:masterClrMapping/>
  </p:clrMapOvr>
  <p:hf hd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6_Picture with Caption">
    <p:bg>
      <p:bgPr>
        <a:solidFill>
          <a:schemeClr val="bg1"/>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466725" y="1600200"/>
            <a:ext cx="1371601" cy="1828800"/>
          </a:xfrm>
          <a:solidFill>
            <a:schemeClr val="bg1">
              <a:lumMod val="95000"/>
            </a:schemeClr>
          </a:solidFill>
        </p:spPr>
        <p:txBody>
          <a:bodyPr/>
          <a:lstStyle>
            <a:lvl1pPr>
              <a:defRPr sz="1125"/>
            </a:lvl1pPr>
          </a:lstStyle>
          <a:p>
            <a:r>
              <a:rPr lang="en-US"/>
              <a:t>Click icon to add picture</a:t>
            </a:r>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168129" y="1600200"/>
            <a:ext cx="1371601" cy="1828800"/>
          </a:xfrm>
          <a:solidFill>
            <a:schemeClr val="bg1">
              <a:lumMod val="95000"/>
            </a:schemeClr>
          </a:solidFill>
        </p:spPr>
        <p:txBody>
          <a:bodyPr/>
          <a:lstStyle>
            <a:lvl1pPr>
              <a:defRPr sz="1125"/>
            </a:lvl1pPr>
          </a:lstStyle>
          <a:p>
            <a:r>
              <a:rPr lang="en-US"/>
              <a:t>Click icon to add picture</a:t>
            </a:r>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3869532" y="1600200"/>
            <a:ext cx="1371601" cy="1828800"/>
          </a:xfrm>
          <a:solidFill>
            <a:schemeClr val="bg1">
              <a:lumMod val="95000"/>
            </a:schemeClr>
          </a:solidFill>
        </p:spPr>
        <p:txBody>
          <a:bodyPr/>
          <a:lstStyle>
            <a:lvl1pPr>
              <a:defRPr sz="1125"/>
            </a:lvl1pPr>
          </a:lstStyle>
          <a:p>
            <a:r>
              <a:rPr lang="en-US"/>
              <a:t>Click icon to add picture</a:t>
            </a:r>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5570936" y="1600200"/>
            <a:ext cx="1371601" cy="1828800"/>
          </a:xfrm>
          <a:solidFill>
            <a:schemeClr val="bg1">
              <a:lumMod val="95000"/>
            </a:schemeClr>
          </a:solidFill>
        </p:spPr>
        <p:txBody>
          <a:bodyPr/>
          <a:lstStyle>
            <a:lvl1pPr>
              <a:defRPr sz="1125"/>
            </a:lvl1pPr>
          </a:lstStyle>
          <a:p>
            <a:r>
              <a:rPr lang="en-US"/>
              <a:t>Click icon to add picture</a:t>
            </a:r>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7272339" y="1600200"/>
            <a:ext cx="1371601" cy="1828800"/>
          </a:xfrm>
          <a:solidFill>
            <a:schemeClr val="bg1">
              <a:lumMod val="95000"/>
            </a:schemeClr>
          </a:solidFill>
        </p:spPr>
        <p:txBody>
          <a:bodyPr/>
          <a:lstStyle>
            <a:lvl1pPr>
              <a:defRPr sz="1125"/>
            </a:lvl1pPr>
          </a:lstStyle>
          <a:p>
            <a:r>
              <a:rPr lang="en-US"/>
              <a:t>Click icon to add picture</a:t>
            </a:r>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466725" y="3752850"/>
            <a:ext cx="1371601" cy="1828800"/>
          </a:xfrm>
          <a:solidFill>
            <a:schemeClr val="bg1">
              <a:lumMod val="95000"/>
            </a:schemeClr>
          </a:solidFill>
        </p:spPr>
        <p:txBody>
          <a:bodyPr/>
          <a:lstStyle>
            <a:lvl1pPr>
              <a:defRPr sz="1125"/>
            </a:lvl1pPr>
          </a:lstStyle>
          <a:p>
            <a:r>
              <a:rPr lang="en-US"/>
              <a:t>Click icon to add picture</a:t>
            </a:r>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168129" y="3752850"/>
            <a:ext cx="1371601" cy="1828800"/>
          </a:xfrm>
          <a:solidFill>
            <a:schemeClr val="bg1">
              <a:lumMod val="95000"/>
            </a:schemeClr>
          </a:solidFill>
        </p:spPr>
        <p:txBody>
          <a:bodyPr/>
          <a:lstStyle>
            <a:lvl1pPr>
              <a:defRPr sz="1125"/>
            </a:lvl1pPr>
          </a:lstStyle>
          <a:p>
            <a:r>
              <a:rPr lang="en-US"/>
              <a:t>Click icon to add picture</a:t>
            </a:r>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3869532" y="3752850"/>
            <a:ext cx="1371601" cy="1828800"/>
          </a:xfrm>
          <a:solidFill>
            <a:schemeClr val="bg1">
              <a:lumMod val="95000"/>
            </a:schemeClr>
          </a:solidFill>
        </p:spPr>
        <p:txBody>
          <a:bodyPr/>
          <a:lstStyle>
            <a:lvl1pPr>
              <a:defRPr sz="1125"/>
            </a:lvl1pPr>
          </a:lstStyle>
          <a:p>
            <a:r>
              <a:rPr lang="en-US"/>
              <a:t>Click icon to add picture</a:t>
            </a:r>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5570936" y="3752850"/>
            <a:ext cx="1371601" cy="1828800"/>
          </a:xfrm>
          <a:solidFill>
            <a:schemeClr val="bg1">
              <a:lumMod val="95000"/>
            </a:schemeClr>
          </a:solidFill>
        </p:spPr>
        <p:txBody>
          <a:bodyPr/>
          <a:lstStyle>
            <a:lvl1pPr>
              <a:defRPr sz="1125"/>
            </a:lvl1pPr>
          </a:lstStyle>
          <a:p>
            <a:r>
              <a:rPr lang="en-US"/>
              <a:t>Click icon to add picture</a:t>
            </a:r>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7272339" y="3752850"/>
            <a:ext cx="1371601" cy="1828800"/>
          </a:xfrm>
          <a:solidFill>
            <a:schemeClr val="bg1">
              <a:lumMod val="95000"/>
            </a:schemeClr>
          </a:solidFill>
        </p:spPr>
        <p:txBody>
          <a:bodyPr/>
          <a:lstStyle>
            <a:lvl1pPr>
              <a:defRPr sz="1125"/>
            </a:lvl1pPr>
          </a:lstStyle>
          <a:p>
            <a:r>
              <a:rPr lang="en-US"/>
              <a:t>Click icon to add picture</a:t>
            </a:r>
          </a:p>
        </p:txBody>
      </p:sp>
      <p:pic>
        <p:nvPicPr>
          <p:cNvPr id="2" name="Picture 10" descr="APU Logo Final-medium.jpg">
            <a:extLst>
              <a:ext uri="{FF2B5EF4-FFF2-40B4-BE49-F238E27FC236}">
                <a16:creationId xmlns:a16="http://schemas.microsoft.com/office/drawing/2014/main" id="{60D7C342-4D59-30CD-6ECC-0731D5E4474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6">
            <a:extLst>
              <a:ext uri="{FF2B5EF4-FFF2-40B4-BE49-F238E27FC236}">
                <a16:creationId xmlns:a16="http://schemas.microsoft.com/office/drawing/2014/main" id="{C6F56718-5153-BA4C-1652-9EFB47DA6CB5}"/>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US" altLang="en-US"/>
              <a:t>Click to edit Master title style</a:t>
            </a:r>
            <a:endParaRPr lang="en-GB" altLang="en-US" dirty="0"/>
          </a:p>
        </p:txBody>
      </p:sp>
    </p:spTree>
    <p:extLst>
      <p:ext uri="{BB962C8B-B14F-4D97-AF65-F5344CB8AC3E}">
        <p14:creationId xmlns:p14="http://schemas.microsoft.com/office/powerpoint/2010/main" val="2322486965"/>
      </p:ext>
    </p:extLst>
  </p:cSld>
  <p:clrMapOvr>
    <a:masterClrMapping/>
  </p:clrMapOvr>
  <p:hf hd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3_Picture with Caption">
    <p:bg>
      <p:bgPr>
        <a:solidFill>
          <a:srgbClr val="001B4D"/>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466725" y="1600200"/>
            <a:ext cx="1371601" cy="1828800"/>
          </a:xfrm>
          <a:solidFill>
            <a:schemeClr val="bg1">
              <a:lumMod val="95000"/>
            </a:schemeClr>
          </a:solidFill>
        </p:spPr>
        <p:txBody>
          <a:bodyPr/>
          <a:lstStyle>
            <a:lvl1pPr>
              <a:defRPr sz="1125"/>
            </a:lvl1pPr>
          </a:lstStyle>
          <a:p>
            <a:r>
              <a:rPr lang="en-US"/>
              <a:t>Click icon to add picture</a:t>
            </a:r>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168129" y="1600200"/>
            <a:ext cx="1371601" cy="1828800"/>
          </a:xfrm>
          <a:solidFill>
            <a:schemeClr val="bg1">
              <a:lumMod val="95000"/>
            </a:schemeClr>
          </a:solidFill>
        </p:spPr>
        <p:txBody>
          <a:bodyPr/>
          <a:lstStyle>
            <a:lvl1pPr>
              <a:defRPr sz="1125"/>
            </a:lvl1pPr>
          </a:lstStyle>
          <a:p>
            <a:r>
              <a:rPr lang="en-US"/>
              <a:t>Click icon to add picture</a:t>
            </a:r>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3869532" y="1600200"/>
            <a:ext cx="1371601" cy="1828800"/>
          </a:xfrm>
          <a:solidFill>
            <a:schemeClr val="bg1">
              <a:lumMod val="95000"/>
            </a:schemeClr>
          </a:solidFill>
        </p:spPr>
        <p:txBody>
          <a:bodyPr/>
          <a:lstStyle>
            <a:lvl1pPr>
              <a:defRPr sz="1125"/>
            </a:lvl1pPr>
          </a:lstStyle>
          <a:p>
            <a:r>
              <a:rPr lang="en-US"/>
              <a:t>Click icon to add picture</a:t>
            </a:r>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5570936" y="1600200"/>
            <a:ext cx="1371601" cy="1828800"/>
          </a:xfrm>
          <a:solidFill>
            <a:schemeClr val="bg1">
              <a:lumMod val="95000"/>
            </a:schemeClr>
          </a:solidFill>
        </p:spPr>
        <p:txBody>
          <a:bodyPr/>
          <a:lstStyle>
            <a:lvl1pPr>
              <a:defRPr sz="1125"/>
            </a:lvl1pPr>
          </a:lstStyle>
          <a:p>
            <a:r>
              <a:rPr lang="en-US"/>
              <a:t>Click icon to add picture</a:t>
            </a:r>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7272339" y="1600200"/>
            <a:ext cx="1371601" cy="1828800"/>
          </a:xfrm>
          <a:solidFill>
            <a:schemeClr val="bg1">
              <a:lumMod val="95000"/>
            </a:schemeClr>
          </a:solidFill>
        </p:spPr>
        <p:txBody>
          <a:bodyPr/>
          <a:lstStyle>
            <a:lvl1pPr>
              <a:defRPr sz="1125"/>
            </a:lvl1pPr>
          </a:lstStyle>
          <a:p>
            <a:r>
              <a:rPr lang="en-US"/>
              <a:t>Click icon to add picture</a:t>
            </a:r>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466725" y="3752850"/>
            <a:ext cx="1371601" cy="1828800"/>
          </a:xfrm>
          <a:solidFill>
            <a:schemeClr val="bg1">
              <a:lumMod val="95000"/>
            </a:schemeClr>
          </a:solidFill>
        </p:spPr>
        <p:txBody>
          <a:bodyPr/>
          <a:lstStyle>
            <a:lvl1pPr>
              <a:defRPr sz="1125"/>
            </a:lvl1pPr>
          </a:lstStyle>
          <a:p>
            <a:r>
              <a:rPr lang="en-US"/>
              <a:t>Click icon to add picture</a:t>
            </a:r>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168129" y="3752850"/>
            <a:ext cx="1371601" cy="1828800"/>
          </a:xfrm>
          <a:solidFill>
            <a:schemeClr val="bg1">
              <a:lumMod val="95000"/>
            </a:schemeClr>
          </a:solidFill>
        </p:spPr>
        <p:txBody>
          <a:bodyPr/>
          <a:lstStyle>
            <a:lvl1pPr>
              <a:defRPr sz="1125"/>
            </a:lvl1pPr>
          </a:lstStyle>
          <a:p>
            <a:r>
              <a:rPr lang="en-US"/>
              <a:t>Click icon to add picture</a:t>
            </a:r>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3869532" y="3752850"/>
            <a:ext cx="1371601" cy="1828800"/>
          </a:xfrm>
          <a:solidFill>
            <a:schemeClr val="bg1">
              <a:lumMod val="95000"/>
            </a:schemeClr>
          </a:solidFill>
        </p:spPr>
        <p:txBody>
          <a:bodyPr/>
          <a:lstStyle>
            <a:lvl1pPr>
              <a:defRPr sz="1125"/>
            </a:lvl1pPr>
          </a:lstStyle>
          <a:p>
            <a:r>
              <a:rPr lang="en-US"/>
              <a:t>Click icon to add picture</a:t>
            </a:r>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5570936" y="3752850"/>
            <a:ext cx="1371601" cy="1828800"/>
          </a:xfrm>
          <a:solidFill>
            <a:schemeClr val="bg1">
              <a:lumMod val="95000"/>
            </a:schemeClr>
          </a:solidFill>
        </p:spPr>
        <p:txBody>
          <a:bodyPr/>
          <a:lstStyle>
            <a:lvl1pPr>
              <a:defRPr sz="1125"/>
            </a:lvl1pPr>
          </a:lstStyle>
          <a:p>
            <a:r>
              <a:rPr lang="en-US"/>
              <a:t>Click icon to add picture</a:t>
            </a:r>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7272339" y="3752850"/>
            <a:ext cx="1371601" cy="1828800"/>
          </a:xfrm>
          <a:solidFill>
            <a:schemeClr val="bg1">
              <a:lumMod val="95000"/>
            </a:schemeClr>
          </a:solidFill>
        </p:spPr>
        <p:txBody>
          <a:bodyPr/>
          <a:lstStyle>
            <a:lvl1pPr>
              <a:defRPr sz="1125"/>
            </a:lvl1pPr>
          </a:lstStyle>
          <a:p>
            <a:r>
              <a:rPr lang="en-US"/>
              <a:t>Click icon to add picture</a:t>
            </a:r>
          </a:p>
        </p:txBody>
      </p:sp>
      <p:pic>
        <p:nvPicPr>
          <p:cNvPr id="2" name="Picture 1" descr="Logo, company name&#10;&#10;Description automatically generated">
            <a:extLst>
              <a:ext uri="{FF2B5EF4-FFF2-40B4-BE49-F238E27FC236}">
                <a16:creationId xmlns:a16="http://schemas.microsoft.com/office/drawing/2014/main" id="{6E97445D-AA3E-4FF1-5C3D-A2CF07C45D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8457" y="27044"/>
            <a:ext cx="784359" cy="981307"/>
          </a:xfrm>
          <a:prstGeom prst="rect">
            <a:avLst/>
          </a:prstGeom>
        </p:spPr>
      </p:pic>
      <p:sp>
        <p:nvSpPr>
          <p:cNvPr id="3" name="Rectangle 6">
            <a:extLst>
              <a:ext uri="{FF2B5EF4-FFF2-40B4-BE49-F238E27FC236}">
                <a16:creationId xmlns:a16="http://schemas.microsoft.com/office/drawing/2014/main" id="{D4643407-354C-EF13-0031-A2AB96E23A4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spTree>
    <p:extLst>
      <p:ext uri="{BB962C8B-B14F-4D97-AF65-F5344CB8AC3E}">
        <p14:creationId xmlns:p14="http://schemas.microsoft.com/office/powerpoint/2010/main" val="1304481009"/>
      </p:ext>
    </p:extLst>
  </p:cSld>
  <p:clrMapOvr>
    <a:masterClrMapping/>
  </p:clrMapOvr>
  <p:hf hd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4381500" cy="5016369"/>
          </a:xfrm>
          <a:solidFill>
            <a:schemeClr val="bg1">
              <a:lumMod val="95000"/>
            </a:schemeClr>
          </a:solidFill>
        </p:spPr>
        <p:txBody>
          <a:bodyPr/>
          <a:lstStyle>
            <a:lvl1pPr>
              <a:defRPr>
                <a:solidFill>
                  <a:schemeClr val="tx2"/>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4806423" y="1"/>
            <a:ext cx="4337577" cy="6223000"/>
          </a:xfrm>
          <a:prstGeom prst="rect">
            <a:avLst/>
          </a:prstGeom>
          <a:solidFill>
            <a:schemeClr val="bg1">
              <a:lumMod val="95000"/>
            </a:schemeClr>
          </a:solidFill>
          <a:effectLst/>
        </p:spPr>
        <p:txBody>
          <a:bodyPr>
            <a:normAutofit/>
          </a:bodyPr>
          <a:lstStyle>
            <a:lvl1pPr marL="0" indent="0">
              <a:buNone/>
              <a:defRPr sz="1500">
                <a:ln>
                  <a:noFill/>
                </a:ln>
                <a:solidFill>
                  <a:schemeClr val="bg1">
                    <a:lumMod val="85000"/>
                  </a:schemeClr>
                </a:solidFill>
                <a:latin typeface="+mj-lt"/>
                <a:ea typeface="Lato Light" charset="0"/>
                <a:cs typeface="Lato Light" charset="0"/>
              </a:defRPr>
            </a:lvl1pPr>
          </a:lstStyle>
          <a:p>
            <a:r>
              <a:rPr lang="en-US"/>
              <a:t>Click icon to add picture</a:t>
            </a:r>
            <a:endParaRPr lang="en-US" dirty="0"/>
          </a:p>
        </p:txBody>
      </p:sp>
    </p:spTree>
    <p:extLst>
      <p:ext uri="{BB962C8B-B14F-4D97-AF65-F5344CB8AC3E}">
        <p14:creationId xmlns:p14="http://schemas.microsoft.com/office/powerpoint/2010/main" val="3558928526"/>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9144000" cy="6858000"/>
          </a:xfrm>
          <a:prstGeom prst="rect">
            <a:avLst/>
          </a:prstGeom>
          <a:solidFill>
            <a:schemeClr val="bg1">
              <a:lumMod val="95000"/>
            </a:schemeClr>
          </a:solidFill>
        </p:spPr>
        <p:txBody>
          <a:bodyPr/>
          <a:lstStyle>
            <a:lvl1pPr>
              <a:defRPr sz="1500"/>
            </a:lvl1pPr>
          </a:lstStyle>
          <a:p>
            <a:r>
              <a:rPr lang="en-US"/>
              <a:t>Click icon to add picture</a:t>
            </a:r>
          </a:p>
        </p:txBody>
      </p:sp>
      <p:sp>
        <p:nvSpPr>
          <p:cNvPr id="2" name="Title 1"/>
          <p:cNvSpPr>
            <a:spLocks noGrp="1"/>
          </p:cNvSpPr>
          <p:nvPr>
            <p:ph type="title"/>
          </p:nvPr>
        </p:nvSpPr>
        <p:spPr>
          <a:xfrm>
            <a:off x="722313" y="4406902"/>
            <a:ext cx="7772400" cy="1362075"/>
          </a:xfrm>
        </p:spPr>
        <p:txBody>
          <a:bodyPr anchor="t"/>
          <a:lstStyle>
            <a:lvl1pPr algn="ctr">
              <a:defRPr sz="2250" b="1" cap="all">
                <a:solidFill>
                  <a:schemeClr val="accent5"/>
                </a:solidFill>
              </a:defRPr>
            </a:lvl1pPr>
          </a:lstStyle>
          <a:p>
            <a:r>
              <a:rPr lang="en-US"/>
              <a:t>Click to edit Master title style</a:t>
            </a:r>
            <a:endParaRPr lang="en-GB" dirty="0"/>
          </a:p>
        </p:txBody>
      </p:sp>
      <p:sp>
        <p:nvSpPr>
          <p:cNvPr id="3" name="Text Placeholder 2"/>
          <p:cNvSpPr>
            <a:spLocks noGrp="1"/>
          </p:cNvSpPr>
          <p:nvPr>
            <p:ph type="body" idx="1"/>
          </p:nvPr>
        </p:nvSpPr>
        <p:spPr>
          <a:xfrm>
            <a:off x="722313" y="2906713"/>
            <a:ext cx="7772400" cy="1500187"/>
          </a:xfrm>
        </p:spPr>
        <p:txBody>
          <a:bodyPr anchor="b"/>
          <a:lstStyle>
            <a:lvl1pPr marL="0" indent="0" algn="ctr">
              <a:buNone/>
              <a:defRPr sz="1875">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1268041360"/>
      </p:ext>
    </p:extLst>
  </p:cSld>
  <p:clrMapOvr>
    <a:masterClrMapping/>
  </p:clrMapOvr>
  <p:hf hd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3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4381500" cy="5016369"/>
          </a:xfrm>
          <a:solidFill>
            <a:schemeClr val="tx1">
              <a:lumMod val="95000"/>
            </a:schemeClr>
          </a:solidFill>
        </p:spPr>
        <p:txBody>
          <a:bodyPr/>
          <a:lstStyle>
            <a:lvl1pPr>
              <a:defRPr>
                <a:solidFill>
                  <a:schemeClr val="accent5"/>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4806423" y="1"/>
            <a:ext cx="4337577" cy="6223000"/>
          </a:xfrm>
          <a:prstGeom prst="rect">
            <a:avLst/>
          </a:prstGeom>
          <a:solidFill>
            <a:schemeClr val="tx1">
              <a:lumMod val="95000"/>
            </a:schemeClr>
          </a:solidFill>
          <a:effectLst/>
        </p:spPr>
        <p:txBody>
          <a:bodyPr>
            <a:normAutofit/>
          </a:bodyPr>
          <a:lstStyle>
            <a:lvl1pPr marL="0" indent="0">
              <a:buNone/>
              <a:defRPr sz="1500">
                <a:ln>
                  <a:noFill/>
                </a:ln>
                <a:solidFill>
                  <a:schemeClr val="bg1">
                    <a:lumMod val="85000"/>
                  </a:schemeClr>
                </a:solidFill>
                <a:latin typeface="+mj-lt"/>
                <a:ea typeface="Lato Light" charset="0"/>
                <a:cs typeface="Lato Light" charset="0"/>
              </a:defRPr>
            </a:lvl1pPr>
          </a:lstStyle>
          <a:p>
            <a:r>
              <a:rPr lang="en-US"/>
              <a:t>Click icon to add picture</a:t>
            </a:r>
            <a:endParaRPr lang="en-US" dirty="0"/>
          </a:p>
        </p:txBody>
      </p:sp>
      <p:pic>
        <p:nvPicPr>
          <p:cNvPr id="3" name="Picture 2" descr="Logo, company name&#10;&#10;Description automatically generated">
            <a:extLst>
              <a:ext uri="{FF2B5EF4-FFF2-40B4-BE49-F238E27FC236}">
                <a16:creationId xmlns:a16="http://schemas.microsoft.com/office/drawing/2014/main" id="{894E1089-2642-1F16-6D34-0AA470DAB4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8" y="27044"/>
            <a:ext cx="732884" cy="981307"/>
          </a:xfrm>
          <a:prstGeom prst="rect">
            <a:avLst/>
          </a:prstGeom>
        </p:spPr>
      </p:pic>
    </p:spTree>
    <p:extLst>
      <p:ext uri="{BB962C8B-B14F-4D97-AF65-F5344CB8AC3E}">
        <p14:creationId xmlns:p14="http://schemas.microsoft.com/office/powerpoint/2010/main" val="3191369920"/>
      </p:ext>
    </p:extLst>
  </p:cSld>
  <p:clrMapOvr>
    <a:overrideClrMapping bg1="dk1" tx1="lt1" bg2="dk2" tx2="lt2" accent1="accent1" accent2="accent2" accent3="accent3" accent4="accent4" accent5="accent5" accent6="accent6" hlink="hlink" folHlink="folHlink"/>
  </p:clrMapOvr>
  <p:hf hd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pic>
        <p:nvPicPr>
          <p:cNvPr id="4" name="Picture 10" descr="APU Logo Final-medium.jpg">
            <a:extLst>
              <a:ext uri="{FF2B5EF4-FFF2-40B4-BE49-F238E27FC236}">
                <a16:creationId xmlns:a16="http://schemas.microsoft.com/office/drawing/2014/main" id="{C97ADB29-0190-8E6A-A68B-AEBB217C0E8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Placeholder 13">
            <a:extLst>
              <a:ext uri="{FF2B5EF4-FFF2-40B4-BE49-F238E27FC236}">
                <a16:creationId xmlns:a16="http://schemas.microsoft.com/office/drawing/2014/main" id="{EAE3BF1D-7538-D216-ADA6-8A61272CEC05}"/>
              </a:ext>
            </a:extLst>
          </p:cNvPr>
          <p:cNvSpPr>
            <a:spLocks noGrp="1"/>
          </p:cNvSpPr>
          <p:nvPr>
            <p:ph type="pic" sz="quarter" idx="22"/>
          </p:nvPr>
        </p:nvSpPr>
        <p:spPr>
          <a:xfrm>
            <a:off x="75364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6" name="Picture Placeholder 13">
            <a:extLst>
              <a:ext uri="{FF2B5EF4-FFF2-40B4-BE49-F238E27FC236}">
                <a16:creationId xmlns:a16="http://schemas.microsoft.com/office/drawing/2014/main" id="{793A658E-0EDC-3F4C-BFB3-E8CA966F34DD}"/>
              </a:ext>
            </a:extLst>
          </p:cNvPr>
          <p:cNvSpPr>
            <a:spLocks noGrp="1"/>
          </p:cNvSpPr>
          <p:nvPr>
            <p:ph type="pic" sz="quarter" idx="23"/>
          </p:nvPr>
        </p:nvSpPr>
        <p:spPr>
          <a:xfrm>
            <a:off x="57457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7" name="Picture Placeholder 13">
            <a:extLst>
              <a:ext uri="{FF2B5EF4-FFF2-40B4-BE49-F238E27FC236}">
                <a16:creationId xmlns:a16="http://schemas.microsoft.com/office/drawing/2014/main" id="{A1C42F19-22A5-A6AA-F9A6-B990F2E4BD44}"/>
              </a:ext>
            </a:extLst>
          </p:cNvPr>
          <p:cNvSpPr>
            <a:spLocks noGrp="1"/>
          </p:cNvSpPr>
          <p:nvPr>
            <p:ph type="pic" sz="quarter" idx="24"/>
          </p:nvPr>
        </p:nvSpPr>
        <p:spPr>
          <a:xfrm>
            <a:off x="39550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8" name="Content Placeholder 2">
            <a:extLst>
              <a:ext uri="{FF2B5EF4-FFF2-40B4-BE49-F238E27FC236}">
                <a16:creationId xmlns:a16="http://schemas.microsoft.com/office/drawing/2014/main" id="{63F88012-5D39-66F9-BCBC-E3DED48089D2}"/>
              </a:ext>
            </a:extLst>
          </p:cNvPr>
          <p:cNvSpPr>
            <a:spLocks noGrp="1"/>
          </p:cNvSpPr>
          <p:nvPr>
            <p:ph idx="1"/>
          </p:nvPr>
        </p:nvSpPr>
        <p:spPr>
          <a:xfrm>
            <a:off x="190501" y="1697038"/>
            <a:ext cx="3581400"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549240165"/>
      </p:ext>
    </p:extLst>
  </p:cSld>
  <p:clrMapOvr>
    <a:masterClrMapping/>
  </p:clrMapOvr>
  <p:hf hd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1_Title and Vertical Text">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solidFill>
              </a:defRPr>
            </a:lvl1pPr>
          </a:lstStyle>
          <a:p>
            <a:r>
              <a:rPr lang="en-US"/>
              <a:t>Click to edit Master title style</a:t>
            </a:r>
            <a:endParaRPr lang="en-GB"/>
          </a:p>
        </p:txBody>
      </p:sp>
      <p:sp>
        <p:nvSpPr>
          <p:cNvPr id="4" name="Picture Placeholder 13">
            <a:extLst>
              <a:ext uri="{FF2B5EF4-FFF2-40B4-BE49-F238E27FC236}">
                <a16:creationId xmlns:a16="http://schemas.microsoft.com/office/drawing/2014/main" id="{61A374B0-731A-1D13-1D15-DEB568D14EEC}"/>
              </a:ext>
            </a:extLst>
          </p:cNvPr>
          <p:cNvSpPr>
            <a:spLocks noGrp="1"/>
          </p:cNvSpPr>
          <p:nvPr>
            <p:ph type="pic" sz="quarter" idx="22"/>
          </p:nvPr>
        </p:nvSpPr>
        <p:spPr>
          <a:xfrm>
            <a:off x="75364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5" name="Picture Placeholder 13">
            <a:extLst>
              <a:ext uri="{FF2B5EF4-FFF2-40B4-BE49-F238E27FC236}">
                <a16:creationId xmlns:a16="http://schemas.microsoft.com/office/drawing/2014/main" id="{6DD384CD-5B1D-00AA-C88E-51863CE859A3}"/>
              </a:ext>
            </a:extLst>
          </p:cNvPr>
          <p:cNvSpPr>
            <a:spLocks noGrp="1"/>
          </p:cNvSpPr>
          <p:nvPr>
            <p:ph type="pic" sz="quarter" idx="23"/>
          </p:nvPr>
        </p:nvSpPr>
        <p:spPr>
          <a:xfrm>
            <a:off x="57457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6" name="Picture Placeholder 13">
            <a:extLst>
              <a:ext uri="{FF2B5EF4-FFF2-40B4-BE49-F238E27FC236}">
                <a16:creationId xmlns:a16="http://schemas.microsoft.com/office/drawing/2014/main" id="{C0E62B52-2676-DD95-FD76-B834BA0270EA}"/>
              </a:ext>
            </a:extLst>
          </p:cNvPr>
          <p:cNvSpPr>
            <a:spLocks noGrp="1"/>
          </p:cNvSpPr>
          <p:nvPr>
            <p:ph type="pic" sz="quarter" idx="24"/>
          </p:nvPr>
        </p:nvSpPr>
        <p:spPr>
          <a:xfrm>
            <a:off x="39550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7" name="Content Placeholder 2">
            <a:extLst>
              <a:ext uri="{FF2B5EF4-FFF2-40B4-BE49-F238E27FC236}">
                <a16:creationId xmlns:a16="http://schemas.microsoft.com/office/drawing/2014/main" id="{9374EF56-AF27-D8AD-DACE-E5CE66A7D32A}"/>
              </a:ext>
            </a:extLst>
          </p:cNvPr>
          <p:cNvSpPr>
            <a:spLocks noGrp="1"/>
          </p:cNvSpPr>
          <p:nvPr>
            <p:ph idx="1"/>
          </p:nvPr>
        </p:nvSpPr>
        <p:spPr>
          <a:xfrm>
            <a:off x="190501" y="1697038"/>
            <a:ext cx="3581400"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9" name="Picture 8" descr="Logo, company name&#10;&#10;Description automatically generated">
            <a:extLst>
              <a:ext uri="{FF2B5EF4-FFF2-40B4-BE49-F238E27FC236}">
                <a16:creationId xmlns:a16="http://schemas.microsoft.com/office/drawing/2014/main" id="{890E9656-A63D-02CF-0218-527AB2D41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8457" y="27044"/>
            <a:ext cx="784359" cy="981307"/>
          </a:xfrm>
          <a:prstGeom prst="rect">
            <a:avLst/>
          </a:prstGeom>
        </p:spPr>
      </p:pic>
    </p:spTree>
    <p:extLst>
      <p:ext uri="{BB962C8B-B14F-4D97-AF65-F5344CB8AC3E}">
        <p14:creationId xmlns:p14="http://schemas.microsoft.com/office/powerpoint/2010/main" val="2743971571"/>
      </p:ext>
    </p:extLst>
  </p:cSld>
  <p:clrMapOvr>
    <a:masterClrMapping/>
  </p:clrMapOvr>
  <p:hf hd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3957754" cy="5016369"/>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5621681"/>
      </p:ext>
    </p:extLst>
  </p:cSld>
  <p:clrMapOvr>
    <a:masterClrMapping/>
  </p:clrMapOvr>
  <p:hf hd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8_Picture with Caption">
    <p:bg>
      <p:bgPr>
        <a:solidFill>
          <a:srgbClr val="001B4D"/>
        </a:solidFill>
        <a:effectLst/>
      </p:bgPr>
    </p:bg>
    <p:spTree>
      <p:nvGrpSpPr>
        <p:cNvPr id="1" name=""/>
        <p:cNvGrpSpPr/>
        <p:nvPr/>
      </p:nvGrpSpPr>
      <p:grpSpPr>
        <a:xfrm>
          <a:off x="0" y="0"/>
          <a:ext cx="0" cy="0"/>
          <a:chOff x="0" y="0"/>
          <a:chExt cx="0" cy="0"/>
        </a:xfrm>
      </p:grpSpPr>
      <p:pic>
        <p:nvPicPr>
          <p:cNvPr id="2" name="Picture 1" descr="Logo, company name&#10;&#10;Description automatically generated">
            <a:extLst>
              <a:ext uri="{FF2B5EF4-FFF2-40B4-BE49-F238E27FC236}">
                <a16:creationId xmlns:a16="http://schemas.microsoft.com/office/drawing/2014/main" id="{6F99F1D5-796D-B18C-4706-ECD5827DB6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8" y="27044"/>
            <a:ext cx="732884" cy="981307"/>
          </a:xfrm>
          <a:prstGeom prst="rect">
            <a:avLst/>
          </a:prstGeom>
        </p:spPr>
      </p:pic>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3957754" cy="501636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356015584"/>
      </p:ext>
    </p:extLst>
  </p:cSld>
  <p:clrMapOvr>
    <a:masterClrMapping/>
  </p:clrMapOvr>
  <p:hf hd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4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190500" y="1697038"/>
            <a:ext cx="3957754"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21515" y="274638"/>
            <a:ext cx="5315066"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US" altLang="en-US"/>
              <a:t>Click to edit Master title style</a:t>
            </a:r>
            <a:endParaRPr lang="en-GB" altLang="en-US" dirty="0"/>
          </a:p>
        </p:txBody>
      </p:sp>
      <p:pic>
        <p:nvPicPr>
          <p:cNvPr id="2" name="Picture 10" descr="APU Logo Final-medium.jpg">
            <a:extLst>
              <a:ext uri="{FF2B5EF4-FFF2-40B4-BE49-F238E27FC236}">
                <a16:creationId xmlns:a16="http://schemas.microsoft.com/office/drawing/2014/main" id="{E3F9F65D-AB78-8571-A238-B3743684A64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0541165"/>
      </p:ext>
    </p:extLst>
  </p:cSld>
  <p:clrMapOvr>
    <a:masterClrMapping/>
  </p:clrMapOvr>
  <p:hf hd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9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190500" y="1697038"/>
            <a:ext cx="3957754"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21515" y="274638"/>
            <a:ext cx="5315066"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2" name="Picture 1" descr="Logo, company name&#10;&#10;Description automatically generated">
            <a:extLst>
              <a:ext uri="{FF2B5EF4-FFF2-40B4-BE49-F238E27FC236}">
                <a16:creationId xmlns:a16="http://schemas.microsoft.com/office/drawing/2014/main" id="{EDC140F1-7C93-36F2-49E9-260DAC6B7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8457" y="27044"/>
            <a:ext cx="784359" cy="981307"/>
          </a:xfrm>
          <a:prstGeom prst="rect">
            <a:avLst/>
          </a:prstGeom>
        </p:spPr>
      </p:pic>
    </p:spTree>
    <p:extLst>
      <p:ext uri="{BB962C8B-B14F-4D97-AF65-F5344CB8AC3E}">
        <p14:creationId xmlns:p14="http://schemas.microsoft.com/office/powerpoint/2010/main" val="1297208681"/>
      </p:ext>
    </p:extLst>
  </p:cSld>
  <p:clrMapOvr>
    <a:masterClrMapping/>
  </p:clrMapOvr>
  <p:hf hd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458D67BC-08A8-B641-2D7F-240DC17CDE3A}"/>
              </a:ext>
            </a:extLst>
          </p:cNvPr>
          <p:cNvSpPr>
            <a:spLocks noGrp="1"/>
          </p:cNvSpPr>
          <p:nvPr>
            <p:ph type="pic" sz="quarter" idx="10"/>
          </p:nvPr>
        </p:nvSpPr>
        <p:spPr>
          <a:xfrm>
            <a:off x="2064105" y="1"/>
            <a:ext cx="154995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5" name="Picture Placeholder 13">
            <a:extLst>
              <a:ext uri="{FF2B5EF4-FFF2-40B4-BE49-F238E27FC236}">
                <a16:creationId xmlns:a16="http://schemas.microsoft.com/office/drawing/2014/main" id="{91A76DD4-43F7-C972-85EA-CAFDE2FA0410}"/>
              </a:ext>
            </a:extLst>
          </p:cNvPr>
          <p:cNvSpPr>
            <a:spLocks noGrp="1"/>
          </p:cNvSpPr>
          <p:nvPr>
            <p:ph type="pic" sz="quarter" idx="11"/>
          </p:nvPr>
        </p:nvSpPr>
        <p:spPr>
          <a:xfrm>
            <a:off x="2064105" y="3033601"/>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6" name="Picture Placeholder 11">
            <a:extLst>
              <a:ext uri="{FF2B5EF4-FFF2-40B4-BE49-F238E27FC236}">
                <a16:creationId xmlns:a16="http://schemas.microsoft.com/office/drawing/2014/main" id="{10D0C3E1-B2D7-E36D-87E0-ECAB470B2D28}"/>
              </a:ext>
            </a:extLst>
          </p:cNvPr>
          <p:cNvSpPr>
            <a:spLocks noGrp="1"/>
          </p:cNvSpPr>
          <p:nvPr>
            <p:ph type="pic" sz="quarter" idx="12"/>
          </p:nvPr>
        </p:nvSpPr>
        <p:spPr>
          <a:xfrm>
            <a:off x="402770" y="798286"/>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7" name="Picture Placeholder 14">
            <a:extLst>
              <a:ext uri="{FF2B5EF4-FFF2-40B4-BE49-F238E27FC236}">
                <a16:creationId xmlns:a16="http://schemas.microsoft.com/office/drawing/2014/main" id="{62331960-A4CD-E907-ACF8-2904680BADA6}"/>
              </a:ext>
            </a:extLst>
          </p:cNvPr>
          <p:cNvSpPr>
            <a:spLocks noGrp="1"/>
          </p:cNvSpPr>
          <p:nvPr>
            <p:ph type="pic" sz="quarter" idx="13"/>
          </p:nvPr>
        </p:nvSpPr>
        <p:spPr>
          <a:xfrm>
            <a:off x="402770" y="4277251"/>
            <a:ext cx="154995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dirty="0"/>
          </a:p>
        </p:txBody>
      </p:sp>
      <p:sp>
        <p:nvSpPr>
          <p:cNvPr id="8" name="Content Placeholder 2">
            <a:extLst>
              <a:ext uri="{FF2B5EF4-FFF2-40B4-BE49-F238E27FC236}">
                <a16:creationId xmlns:a16="http://schemas.microsoft.com/office/drawing/2014/main" id="{077A9D95-A204-E92E-A5F8-1E263A7A8A30}"/>
              </a:ext>
            </a:extLst>
          </p:cNvPr>
          <p:cNvSpPr>
            <a:spLocks noGrp="1"/>
          </p:cNvSpPr>
          <p:nvPr>
            <p:ph idx="1"/>
          </p:nvPr>
        </p:nvSpPr>
        <p:spPr>
          <a:xfrm>
            <a:off x="3803650" y="273052"/>
            <a:ext cx="5111750" cy="5853113"/>
          </a:xfrm>
        </p:spPr>
        <p:txBody>
          <a:bodyPr/>
          <a:lstStyle>
            <a:lvl1pPr>
              <a:defRPr sz="2400">
                <a:solidFill>
                  <a:schemeClr val="tx2"/>
                </a:solidFill>
              </a:defRPr>
            </a:lvl1pPr>
            <a:lvl2pPr>
              <a:defRPr sz="2100">
                <a:solidFill>
                  <a:schemeClr val="accent6"/>
                </a:solidFill>
              </a:defRPr>
            </a:lvl2pPr>
            <a:lvl3pPr>
              <a:defRPr sz="1800">
                <a:solidFill>
                  <a:schemeClr val="accent6"/>
                </a:solidFill>
              </a:defRPr>
            </a:lvl3pPr>
            <a:lvl4pPr>
              <a:defRPr sz="1500">
                <a:solidFill>
                  <a:schemeClr val="accent6"/>
                </a:solidFill>
              </a:defRPr>
            </a:lvl4pPr>
            <a:lvl5pPr>
              <a:defRPr sz="1500">
                <a:solidFill>
                  <a:schemeClr val="accent6"/>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753331035"/>
      </p:ext>
    </p:extLst>
  </p:cSld>
  <p:clrMapOvr>
    <a:masterClrMapping/>
  </p:clrMapOvr>
  <p:hf hd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1_Vertical Title and Text">
    <p:bg>
      <p:bgPr>
        <a:solidFill>
          <a:srgbClr val="001B4D"/>
        </a:solidFill>
        <a:effectLst/>
      </p:bgPr>
    </p:bg>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14576114-4EE3-A4A4-76CC-B9B2275D1EE1}"/>
              </a:ext>
            </a:extLst>
          </p:cNvPr>
          <p:cNvSpPr>
            <a:spLocks noGrp="1"/>
          </p:cNvSpPr>
          <p:nvPr>
            <p:ph type="pic" sz="quarter" idx="10"/>
          </p:nvPr>
        </p:nvSpPr>
        <p:spPr>
          <a:xfrm>
            <a:off x="2064105" y="1"/>
            <a:ext cx="154995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5" name="Picture Placeholder 13">
            <a:extLst>
              <a:ext uri="{FF2B5EF4-FFF2-40B4-BE49-F238E27FC236}">
                <a16:creationId xmlns:a16="http://schemas.microsoft.com/office/drawing/2014/main" id="{F3B5096E-B439-B90B-5317-2550E3B65668}"/>
              </a:ext>
            </a:extLst>
          </p:cNvPr>
          <p:cNvSpPr>
            <a:spLocks noGrp="1"/>
          </p:cNvSpPr>
          <p:nvPr>
            <p:ph type="pic" sz="quarter" idx="11"/>
          </p:nvPr>
        </p:nvSpPr>
        <p:spPr>
          <a:xfrm>
            <a:off x="2064105" y="3033601"/>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6" name="Picture Placeholder 11">
            <a:extLst>
              <a:ext uri="{FF2B5EF4-FFF2-40B4-BE49-F238E27FC236}">
                <a16:creationId xmlns:a16="http://schemas.microsoft.com/office/drawing/2014/main" id="{7E850367-FBF9-B7B1-9E76-EC2982182771}"/>
              </a:ext>
            </a:extLst>
          </p:cNvPr>
          <p:cNvSpPr>
            <a:spLocks noGrp="1"/>
          </p:cNvSpPr>
          <p:nvPr>
            <p:ph type="pic" sz="quarter" idx="12"/>
          </p:nvPr>
        </p:nvSpPr>
        <p:spPr>
          <a:xfrm>
            <a:off x="402770" y="798286"/>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7" name="Picture Placeholder 14">
            <a:extLst>
              <a:ext uri="{FF2B5EF4-FFF2-40B4-BE49-F238E27FC236}">
                <a16:creationId xmlns:a16="http://schemas.microsoft.com/office/drawing/2014/main" id="{B7999D6D-BA9E-A93A-5AB4-A94911B24D0E}"/>
              </a:ext>
            </a:extLst>
          </p:cNvPr>
          <p:cNvSpPr>
            <a:spLocks noGrp="1"/>
          </p:cNvSpPr>
          <p:nvPr>
            <p:ph type="pic" sz="quarter" idx="13"/>
          </p:nvPr>
        </p:nvSpPr>
        <p:spPr>
          <a:xfrm>
            <a:off x="402770" y="4277251"/>
            <a:ext cx="154995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dirty="0"/>
          </a:p>
        </p:txBody>
      </p:sp>
      <p:sp>
        <p:nvSpPr>
          <p:cNvPr id="8" name="Content Placeholder 2">
            <a:extLst>
              <a:ext uri="{FF2B5EF4-FFF2-40B4-BE49-F238E27FC236}">
                <a16:creationId xmlns:a16="http://schemas.microsoft.com/office/drawing/2014/main" id="{96F213A9-305D-2AFC-FF34-19434A2D95EE}"/>
              </a:ext>
            </a:extLst>
          </p:cNvPr>
          <p:cNvSpPr>
            <a:spLocks noGrp="1"/>
          </p:cNvSpPr>
          <p:nvPr>
            <p:ph idx="1"/>
          </p:nvPr>
        </p:nvSpPr>
        <p:spPr>
          <a:xfrm>
            <a:off x="3803650" y="273052"/>
            <a:ext cx="5111750" cy="5853113"/>
          </a:xfrm>
        </p:spPr>
        <p:txBody>
          <a:bodyPr/>
          <a:lstStyle>
            <a:lvl1pPr>
              <a:defRPr sz="2400">
                <a:solidFill>
                  <a:schemeClr val="accent5"/>
                </a:solidFill>
              </a:defRPr>
            </a:lvl1pPr>
            <a:lvl2pPr>
              <a:defRPr sz="2100">
                <a:solidFill>
                  <a:schemeClr val="bg1"/>
                </a:solidFill>
              </a:defRPr>
            </a:lvl2pPr>
            <a:lvl3pPr>
              <a:defRPr sz="18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59316374"/>
      </p:ext>
    </p:extLst>
  </p:cSld>
  <p:clrMapOvr>
    <a:masterClrMapping/>
  </p:clrMapOvr>
  <p:hf hd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2_Vertical Title and Text">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2312686"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462537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6938055"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21514" y="274638"/>
            <a:ext cx="7843030" cy="1143000"/>
          </a:xfrm>
        </p:spPr>
        <p:txBody>
          <a:bodyPr/>
          <a:lstStyle>
            <a:lvl1pPr>
              <a:defRPr>
                <a:solidFill>
                  <a:schemeClr val="tx2"/>
                </a:solidFill>
              </a:defRPr>
            </a:lvl1pPr>
          </a:lstStyle>
          <a:p>
            <a:r>
              <a:rPr lang="en-US"/>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21514" y="1417638"/>
            <a:ext cx="8700972" cy="45259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13" name="Picture 10" descr="APU Logo Final-medium.jpg">
            <a:extLst>
              <a:ext uri="{FF2B5EF4-FFF2-40B4-BE49-F238E27FC236}">
                <a16:creationId xmlns:a16="http://schemas.microsoft.com/office/drawing/2014/main" id="{C388C33F-8C44-39F0-8C2F-7CF690D3C16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4333070"/>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_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9144000" cy="6858000"/>
          </a:xfrm>
          <a:prstGeom prst="rect">
            <a:avLst/>
          </a:prstGeom>
          <a:solidFill>
            <a:schemeClr val="bg1">
              <a:lumMod val="95000"/>
            </a:schemeClr>
          </a:solidFill>
        </p:spPr>
        <p:txBody>
          <a:bodyPr/>
          <a:lstStyle>
            <a:lvl1pPr>
              <a:defRPr sz="1500">
                <a:solidFill>
                  <a:schemeClr val="bg1"/>
                </a:solidFill>
              </a:defRPr>
            </a:lvl1pPr>
          </a:lstStyle>
          <a:p>
            <a:r>
              <a:rPr lang="en-US"/>
              <a:t>Click icon to add picture</a:t>
            </a:r>
          </a:p>
        </p:txBody>
      </p:sp>
      <p:sp>
        <p:nvSpPr>
          <p:cNvPr id="5" name="Title 1">
            <a:extLst>
              <a:ext uri="{FF2B5EF4-FFF2-40B4-BE49-F238E27FC236}">
                <a16:creationId xmlns:a16="http://schemas.microsoft.com/office/drawing/2014/main" id="{2CF2E1CC-7F1D-6CF8-6A38-2EE36FC97117}"/>
              </a:ext>
            </a:extLst>
          </p:cNvPr>
          <p:cNvSpPr>
            <a:spLocks noGrp="1"/>
          </p:cNvSpPr>
          <p:nvPr>
            <p:ph type="title"/>
          </p:nvPr>
        </p:nvSpPr>
        <p:spPr>
          <a:xfrm>
            <a:off x="417513" y="127003"/>
            <a:ext cx="7011987" cy="1362075"/>
          </a:xfrm>
        </p:spPr>
        <p:txBody>
          <a:bodyPr anchor="b"/>
          <a:lstStyle>
            <a:lvl1pPr algn="l">
              <a:defRPr sz="2250" b="1" cap="all">
                <a:solidFill>
                  <a:schemeClr val="tx2"/>
                </a:solidFill>
              </a:defRPr>
            </a:lvl1pPr>
          </a:lstStyle>
          <a:p>
            <a:r>
              <a:rPr lang="en-US"/>
              <a:t>Click to edit Master title style</a:t>
            </a:r>
            <a:endParaRPr lang="en-GB" dirty="0"/>
          </a:p>
        </p:txBody>
      </p:sp>
      <p:sp>
        <p:nvSpPr>
          <p:cNvPr id="6" name="Text Placeholder 2">
            <a:extLst>
              <a:ext uri="{FF2B5EF4-FFF2-40B4-BE49-F238E27FC236}">
                <a16:creationId xmlns:a16="http://schemas.microsoft.com/office/drawing/2014/main" id="{7C71BCF8-2B27-BEA0-B962-D2EE1DB6519F}"/>
              </a:ext>
            </a:extLst>
          </p:cNvPr>
          <p:cNvSpPr>
            <a:spLocks noGrp="1"/>
          </p:cNvSpPr>
          <p:nvPr>
            <p:ph type="body" idx="1"/>
          </p:nvPr>
        </p:nvSpPr>
        <p:spPr>
          <a:xfrm>
            <a:off x="417513" y="1589576"/>
            <a:ext cx="7011987" cy="1500187"/>
          </a:xfrm>
        </p:spPr>
        <p:txBody>
          <a:bodyPr anchor="t"/>
          <a:lstStyle>
            <a:lvl1pPr marL="0" indent="0" algn="l">
              <a:buNone/>
              <a:defRPr sz="1500">
                <a:solidFill>
                  <a:schemeClr val="accent6"/>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7" name="Picture 6" descr="Logo, company name&#10;&#10;Description automatically generated">
            <a:extLst>
              <a:ext uri="{FF2B5EF4-FFF2-40B4-BE49-F238E27FC236}">
                <a16:creationId xmlns:a16="http://schemas.microsoft.com/office/drawing/2014/main" id="{FCDEFE03-E507-9264-8C2B-2E78DD2EA1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2993835011"/>
      </p:ext>
    </p:extLst>
  </p:cSld>
  <p:clrMapOvr>
    <a:masterClrMapping/>
  </p:clrMapOvr>
  <p:hf hd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3_Vertical Title and Text">
    <p:bg>
      <p:bgPr>
        <a:solidFill>
          <a:srgbClr val="001B4D"/>
        </a:solidFill>
        <a:effectLst/>
      </p:bgPr>
    </p:bg>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2312686"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462537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6938055"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21514" y="274638"/>
            <a:ext cx="7843030" cy="1143000"/>
          </a:xfrm>
        </p:spPr>
        <p:txBody>
          <a:bodyPr/>
          <a:lstStyle>
            <a:lvl1pPr>
              <a:defRPr>
                <a:solidFill>
                  <a:schemeClr val="accent5"/>
                </a:solidFill>
              </a:defRPr>
            </a:lvl1pPr>
          </a:lstStyle>
          <a:p>
            <a:r>
              <a:rPr lang="en-US"/>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21514" y="1417638"/>
            <a:ext cx="8700972"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4" name="Picture 3" descr="Logo, company name&#10;&#10;Description automatically generated">
            <a:extLst>
              <a:ext uri="{FF2B5EF4-FFF2-40B4-BE49-F238E27FC236}">
                <a16:creationId xmlns:a16="http://schemas.microsoft.com/office/drawing/2014/main" id="{13D2297B-429D-D242-496A-D8036CC69E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8457" y="27044"/>
            <a:ext cx="784359" cy="981307"/>
          </a:xfrm>
          <a:prstGeom prst="rect">
            <a:avLst/>
          </a:prstGeom>
        </p:spPr>
      </p:pic>
    </p:spTree>
    <p:extLst>
      <p:ext uri="{BB962C8B-B14F-4D97-AF65-F5344CB8AC3E}">
        <p14:creationId xmlns:p14="http://schemas.microsoft.com/office/powerpoint/2010/main" val="3119869751"/>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2" name="Picture 10" descr="APU Logo Final-medium.jpg">
            <a:extLst>
              <a:ext uri="{FF2B5EF4-FFF2-40B4-BE49-F238E27FC236}">
                <a16:creationId xmlns:a16="http://schemas.microsoft.com/office/drawing/2014/main" id="{383451EB-63F4-DFF6-8522-1522FB643F0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spTree>
    <p:extLst>
      <p:ext uri="{BB962C8B-B14F-4D97-AF65-F5344CB8AC3E}">
        <p14:creationId xmlns:p14="http://schemas.microsoft.com/office/powerpoint/2010/main" val="1252292320"/>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image" Target="../media/image1.png"/><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outdoor object, honeycomb&#10;&#10;Description automatically generated">
            <a:extLst>
              <a:ext uri="{FF2B5EF4-FFF2-40B4-BE49-F238E27FC236}">
                <a16:creationId xmlns:a16="http://schemas.microsoft.com/office/drawing/2014/main" id="{ECC693F6-F024-A3A9-24FB-E8ED5704B67C}"/>
              </a:ext>
            </a:extLst>
          </p:cNvPr>
          <p:cNvPicPr>
            <a:picLocks noChangeAspect="1"/>
          </p:cNvPicPr>
          <p:nvPr/>
        </p:nvPicPr>
        <p:blipFill rotWithShape="1">
          <a:blip r:embed="rId82">
            <a:extLst>
              <a:ext uri="{BEBA8EAE-BF5A-486C-A8C5-ECC9F3942E4B}">
                <a14:imgProps xmlns:a14="http://schemas.microsoft.com/office/drawing/2010/main">
                  <a14:imgLayer r:embed="rId83">
                    <a14:imgEffect>
                      <a14:saturation sat="66000"/>
                    </a14:imgEffect>
                  </a14:imgLayer>
                </a14:imgProps>
              </a:ext>
              <a:ext uri="{28A0092B-C50C-407E-A947-70E740481C1C}">
                <a14:useLocalDpi xmlns:a14="http://schemas.microsoft.com/office/drawing/2010/main" val="0"/>
              </a:ext>
            </a:extLst>
          </a:blip>
          <a:srcRect t="94815"/>
          <a:stretch/>
        </p:blipFill>
        <p:spPr>
          <a:xfrm>
            <a:off x="0" y="6502399"/>
            <a:ext cx="9144000" cy="355601"/>
          </a:xfrm>
          <a:prstGeom prst="rect">
            <a:avLst/>
          </a:prstGeom>
        </p:spPr>
      </p:pic>
      <p:sp>
        <p:nvSpPr>
          <p:cNvPr id="1028" name="Rectangle 4">
            <a:extLst>
              <a:ext uri="{FF2B5EF4-FFF2-40B4-BE49-F238E27FC236}">
                <a16:creationId xmlns:a16="http://schemas.microsoft.com/office/drawing/2014/main" id="{B623752B-4505-458A-8F13-B97CEB0BB875}"/>
              </a:ext>
            </a:extLst>
          </p:cNvPr>
          <p:cNvSpPr>
            <a:spLocks noGrp="1" noChangeArrowheads="1"/>
          </p:cNvSpPr>
          <p:nvPr>
            <p:ph type="body" idx="1"/>
          </p:nvPr>
        </p:nvSpPr>
        <p:spPr bwMode="auto">
          <a:xfrm>
            <a:off x="190500" y="1697038"/>
            <a:ext cx="8810625"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endParaRPr lang="en-GB" altLang="en-US" dirty="0"/>
          </a:p>
        </p:txBody>
      </p:sp>
      <p:sp>
        <p:nvSpPr>
          <p:cNvPr id="1029" name="Rectangle 6">
            <a:extLst>
              <a:ext uri="{FF2B5EF4-FFF2-40B4-BE49-F238E27FC236}">
                <a16:creationId xmlns:a16="http://schemas.microsoft.com/office/drawing/2014/main" id="{4D7F5865-615B-424A-A375-A8F1EEAE744B}"/>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sp>
        <p:nvSpPr>
          <p:cNvPr id="2" name="TextBox 1">
            <a:extLst>
              <a:ext uri="{FF2B5EF4-FFF2-40B4-BE49-F238E27FC236}">
                <a16:creationId xmlns:a16="http://schemas.microsoft.com/office/drawing/2014/main" id="{A748569D-7387-4D30-B100-DC94E7D1863E}"/>
              </a:ext>
            </a:extLst>
          </p:cNvPr>
          <p:cNvSpPr txBox="1"/>
          <p:nvPr/>
        </p:nvSpPr>
        <p:spPr>
          <a:xfrm>
            <a:off x="8144693" y="6588371"/>
            <a:ext cx="1162594" cy="184666"/>
          </a:xfrm>
          <a:prstGeom prst="rect">
            <a:avLst/>
          </a:prstGeom>
          <a:noFill/>
        </p:spPr>
        <p:txBody>
          <a:bodyPr wrap="square" rtlCol="0">
            <a:spAutoFit/>
          </a:bodyPr>
          <a:lstStyle/>
          <a:p>
            <a:pPr algn="ctr"/>
            <a:r>
              <a:rPr lang="en-US" sz="600" dirty="0">
                <a:solidFill>
                  <a:schemeClr val="bg2"/>
                </a:solidFill>
                <a:latin typeface="Montserrat" panose="00000500000000000000" pitchFamily="2" charset="0"/>
              </a:rPr>
              <a:t>SLIDE </a:t>
            </a:r>
            <a:fld id="{7E7DF8DA-2BBC-4974-99EF-62657F72EFE3}" type="slidenum">
              <a:rPr lang="en-US" sz="600" smtClean="0">
                <a:solidFill>
                  <a:schemeClr val="bg2"/>
                </a:solidFill>
                <a:latin typeface="Montserrat" panose="00000500000000000000" pitchFamily="2" charset="0"/>
              </a:rPr>
              <a:pPr algn="ctr"/>
              <a:t>‹#›</a:t>
            </a:fld>
            <a:endParaRPr lang="en-US" sz="600" dirty="0">
              <a:solidFill>
                <a:schemeClr val="bg2"/>
              </a:solidFill>
              <a:latin typeface="Montserrat" panose="00000500000000000000" pitchFamily="2" charset="0"/>
            </a:endParaRPr>
          </a:p>
        </p:txBody>
      </p:sp>
      <p:sp>
        <p:nvSpPr>
          <p:cNvPr id="3" name="TextBox 2">
            <a:extLst>
              <a:ext uri="{FF2B5EF4-FFF2-40B4-BE49-F238E27FC236}">
                <a16:creationId xmlns:a16="http://schemas.microsoft.com/office/drawing/2014/main" id="{86DC117F-9549-84AD-C279-A42AEB20D920}"/>
              </a:ext>
            </a:extLst>
          </p:cNvPr>
          <p:cNvSpPr txBox="1"/>
          <p:nvPr/>
        </p:nvSpPr>
        <p:spPr>
          <a:xfrm>
            <a:off x="29381" y="6583363"/>
            <a:ext cx="2547257" cy="184666"/>
          </a:xfrm>
          <a:prstGeom prst="rect">
            <a:avLst/>
          </a:prstGeom>
          <a:noFill/>
        </p:spPr>
        <p:txBody>
          <a:bodyPr wrap="square" rtlCol="0">
            <a:spAutoFit/>
          </a:bodyPr>
          <a:lstStyle/>
          <a:p>
            <a:pPr algn="l"/>
            <a:r>
              <a:rPr lang="en-US" sz="600" baseline="0" dirty="0">
                <a:solidFill>
                  <a:schemeClr val="bg2"/>
                </a:solidFill>
                <a:latin typeface="Montserrat" panose="00000500000000000000" pitchFamily="2" charset="0"/>
              </a:rPr>
              <a:t>Project Management &amp; CT050-3-3-PRMGT</a:t>
            </a:r>
          </a:p>
        </p:txBody>
      </p:sp>
      <p:sp>
        <p:nvSpPr>
          <p:cNvPr id="8" name="TextBox 7">
            <a:extLst>
              <a:ext uri="{FF2B5EF4-FFF2-40B4-BE49-F238E27FC236}">
                <a16:creationId xmlns:a16="http://schemas.microsoft.com/office/drawing/2014/main" id="{9EBD054F-4D2B-C683-DC2F-88927DD0A10B}"/>
              </a:ext>
            </a:extLst>
          </p:cNvPr>
          <p:cNvSpPr txBox="1"/>
          <p:nvPr/>
        </p:nvSpPr>
        <p:spPr>
          <a:xfrm>
            <a:off x="3360421" y="6572476"/>
            <a:ext cx="2547257" cy="184666"/>
          </a:xfrm>
          <a:prstGeom prst="rect">
            <a:avLst/>
          </a:prstGeom>
          <a:noFill/>
        </p:spPr>
        <p:txBody>
          <a:bodyPr wrap="square" rtlCol="0">
            <a:spAutoFit/>
          </a:bodyPr>
          <a:lstStyle/>
          <a:p>
            <a:pPr algn="ctr"/>
            <a:r>
              <a:rPr lang="en-US" sz="600" dirty="0">
                <a:solidFill>
                  <a:schemeClr val="bg2"/>
                </a:solidFill>
                <a:latin typeface="Montserrat" panose="00000500000000000000" pitchFamily="2" charset="0"/>
              </a:rPr>
              <a:t>Intro Aligning Projects with Business Strategy</a:t>
            </a:r>
          </a:p>
        </p:txBody>
      </p:sp>
    </p:spTree>
    <p:extLst>
      <p:ext uri="{BB962C8B-B14F-4D97-AF65-F5344CB8AC3E}">
        <p14:creationId xmlns:p14="http://schemas.microsoft.com/office/powerpoint/2010/main" val="740561040"/>
      </p:ext>
    </p:extLst>
  </p:cSld>
  <p:clrMap bg1="lt1" tx1="dk1" bg2="lt2" tx2="dk2" accent1="accent1" accent2="accent2" accent3="accent3" accent4="accent4" accent5="accent5" accent6="accent6" hlink="hlink" folHlink="folHlink"/>
  <p:sldLayoutIdLst>
    <p:sldLayoutId id="2147483708" r:id="rId1"/>
    <p:sldLayoutId id="2147483771"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72" r:id="rId23"/>
    <p:sldLayoutId id="2147483773" r:id="rId24"/>
    <p:sldLayoutId id="2147483774" r:id="rId25"/>
    <p:sldLayoutId id="2147483775" r:id="rId26"/>
    <p:sldLayoutId id="2147483776" r:id="rId27"/>
    <p:sldLayoutId id="2147483777" r:id="rId28"/>
    <p:sldLayoutId id="2147483778" r:id="rId29"/>
    <p:sldLayoutId id="2147483779" r:id="rId30"/>
    <p:sldLayoutId id="2147483780" r:id="rId31"/>
    <p:sldLayoutId id="2147483781" r:id="rId32"/>
    <p:sldLayoutId id="2147483782" r:id="rId33"/>
    <p:sldLayoutId id="2147483783" r:id="rId34"/>
    <p:sldLayoutId id="2147483784" r:id="rId35"/>
    <p:sldLayoutId id="2147483785" r:id="rId36"/>
    <p:sldLayoutId id="2147483786" r:id="rId37"/>
    <p:sldLayoutId id="2147483787" r:id="rId38"/>
    <p:sldLayoutId id="2147483749" r:id="rId39"/>
    <p:sldLayoutId id="2147483750" r:id="rId40"/>
    <p:sldLayoutId id="2147483751" r:id="rId41"/>
    <p:sldLayoutId id="2147483729" r:id="rId42"/>
    <p:sldLayoutId id="2147483730" r:id="rId43"/>
    <p:sldLayoutId id="2147483731" r:id="rId44"/>
    <p:sldLayoutId id="2147483732" r:id="rId45"/>
    <p:sldLayoutId id="2147483733" r:id="rId46"/>
    <p:sldLayoutId id="2147483734" r:id="rId47"/>
    <p:sldLayoutId id="2147483735" r:id="rId48"/>
    <p:sldLayoutId id="2147483736" r:id="rId49"/>
    <p:sldLayoutId id="2147483737" r:id="rId50"/>
    <p:sldLayoutId id="2147483738" r:id="rId51"/>
    <p:sldLayoutId id="2147483739" r:id="rId52"/>
    <p:sldLayoutId id="2147483740" r:id="rId53"/>
    <p:sldLayoutId id="2147483741" r:id="rId54"/>
    <p:sldLayoutId id="2147483742" r:id="rId55"/>
    <p:sldLayoutId id="2147483743" r:id="rId56"/>
    <p:sldLayoutId id="2147483744" r:id="rId57"/>
    <p:sldLayoutId id="2147483745" r:id="rId58"/>
    <p:sldLayoutId id="2147483746" r:id="rId59"/>
    <p:sldLayoutId id="2147483747" r:id="rId60"/>
    <p:sldLayoutId id="2147483748" r:id="rId61"/>
    <p:sldLayoutId id="2147483752" r:id="rId62"/>
    <p:sldLayoutId id="2147483753" r:id="rId63"/>
    <p:sldLayoutId id="2147483754" r:id="rId64"/>
    <p:sldLayoutId id="2147483755" r:id="rId65"/>
    <p:sldLayoutId id="2147483756" r:id="rId66"/>
    <p:sldLayoutId id="2147483757" r:id="rId67"/>
    <p:sldLayoutId id="2147483758" r:id="rId68"/>
    <p:sldLayoutId id="2147483759" r:id="rId69"/>
    <p:sldLayoutId id="2147483760" r:id="rId70"/>
    <p:sldLayoutId id="2147483761" r:id="rId71"/>
    <p:sldLayoutId id="2147483762" r:id="rId72"/>
    <p:sldLayoutId id="2147483763" r:id="rId73"/>
    <p:sldLayoutId id="2147483764" r:id="rId74"/>
    <p:sldLayoutId id="2147483765" r:id="rId75"/>
    <p:sldLayoutId id="2147483766" r:id="rId76"/>
    <p:sldLayoutId id="2147483767" r:id="rId77"/>
    <p:sldLayoutId id="2147483768" r:id="rId78"/>
    <p:sldLayoutId id="2147483769" r:id="rId79"/>
    <p:sldLayoutId id="2147483770" r:id="rId80"/>
  </p:sldLayoutIdLst>
  <p:hf hdr="0" dt="0"/>
  <p:txStyles>
    <p:titleStyle>
      <a:lvl1pPr algn="l" rtl="0" eaLnBrk="1" fontAlgn="base" hangingPunct="1">
        <a:spcBef>
          <a:spcPct val="0"/>
        </a:spcBef>
        <a:spcAft>
          <a:spcPct val="0"/>
        </a:spcAft>
        <a:defRPr sz="2250" b="1">
          <a:solidFill>
            <a:schemeClr val="tx2"/>
          </a:solidFill>
          <a:latin typeface="Montserrat" panose="00000500000000000000" pitchFamily="2" charset="0"/>
          <a:ea typeface="+mj-ea"/>
          <a:cs typeface="+mj-cs"/>
        </a:defRPr>
      </a:lvl1pPr>
      <a:lvl2pPr algn="ctr" rtl="0" eaLnBrk="1" fontAlgn="base" hangingPunct="1">
        <a:spcBef>
          <a:spcPct val="0"/>
        </a:spcBef>
        <a:spcAft>
          <a:spcPct val="0"/>
        </a:spcAft>
        <a:defRPr sz="2700">
          <a:solidFill>
            <a:schemeClr val="tx2"/>
          </a:solidFill>
          <a:latin typeface="Arial" charset="0"/>
        </a:defRPr>
      </a:lvl2pPr>
      <a:lvl3pPr algn="ctr" rtl="0" eaLnBrk="1" fontAlgn="base" hangingPunct="1">
        <a:spcBef>
          <a:spcPct val="0"/>
        </a:spcBef>
        <a:spcAft>
          <a:spcPct val="0"/>
        </a:spcAft>
        <a:defRPr sz="2700">
          <a:solidFill>
            <a:schemeClr val="tx2"/>
          </a:solidFill>
          <a:latin typeface="Arial" charset="0"/>
        </a:defRPr>
      </a:lvl3pPr>
      <a:lvl4pPr algn="ctr" rtl="0" eaLnBrk="1" fontAlgn="base" hangingPunct="1">
        <a:spcBef>
          <a:spcPct val="0"/>
        </a:spcBef>
        <a:spcAft>
          <a:spcPct val="0"/>
        </a:spcAft>
        <a:defRPr sz="2700">
          <a:solidFill>
            <a:schemeClr val="tx2"/>
          </a:solidFill>
          <a:latin typeface="Arial" charset="0"/>
        </a:defRPr>
      </a:lvl4pPr>
      <a:lvl5pPr algn="ctr" rtl="0" eaLnBrk="1" fontAlgn="base" hangingPunct="1">
        <a:spcBef>
          <a:spcPct val="0"/>
        </a:spcBef>
        <a:spcAft>
          <a:spcPct val="0"/>
        </a:spcAft>
        <a:defRPr sz="2700">
          <a:solidFill>
            <a:schemeClr val="tx2"/>
          </a:solidFill>
          <a:latin typeface="Arial" charset="0"/>
        </a:defRPr>
      </a:lvl5pPr>
      <a:lvl6pPr marL="342900" algn="ctr" rtl="0" eaLnBrk="1" fontAlgn="base" hangingPunct="1">
        <a:spcBef>
          <a:spcPct val="0"/>
        </a:spcBef>
        <a:spcAft>
          <a:spcPct val="0"/>
        </a:spcAft>
        <a:defRPr sz="2700">
          <a:solidFill>
            <a:schemeClr val="tx2"/>
          </a:solidFill>
          <a:latin typeface="Arial" charset="0"/>
        </a:defRPr>
      </a:lvl6pPr>
      <a:lvl7pPr marL="685800" algn="ctr" rtl="0" eaLnBrk="1" fontAlgn="base" hangingPunct="1">
        <a:spcBef>
          <a:spcPct val="0"/>
        </a:spcBef>
        <a:spcAft>
          <a:spcPct val="0"/>
        </a:spcAft>
        <a:defRPr sz="2700">
          <a:solidFill>
            <a:schemeClr val="tx2"/>
          </a:solidFill>
          <a:latin typeface="Arial" charset="0"/>
        </a:defRPr>
      </a:lvl7pPr>
      <a:lvl8pPr marL="1028700" algn="ctr" rtl="0" eaLnBrk="1" fontAlgn="base" hangingPunct="1">
        <a:spcBef>
          <a:spcPct val="0"/>
        </a:spcBef>
        <a:spcAft>
          <a:spcPct val="0"/>
        </a:spcAft>
        <a:defRPr sz="2700">
          <a:solidFill>
            <a:schemeClr val="tx2"/>
          </a:solidFill>
          <a:latin typeface="Arial" charset="0"/>
        </a:defRPr>
      </a:lvl8pPr>
      <a:lvl9pPr marL="1371600" algn="ctr" rtl="0" eaLnBrk="1" fontAlgn="base" hangingPunct="1">
        <a:spcBef>
          <a:spcPct val="0"/>
        </a:spcBef>
        <a:spcAft>
          <a:spcPct val="0"/>
        </a:spcAft>
        <a:defRPr sz="2700">
          <a:solidFill>
            <a:schemeClr val="tx2"/>
          </a:solidFill>
          <a:latin typeface="Arial" charset="0"/>
        </a:defRPr>
      </a:lvl9pPr>
    </p:titleStyle>
    <p:bodyStyle>
      <a:lvl1pPr marL="257175" indent="-257175" algn="l" rtl="0" eaLnBrk="1" fontAlgn="base" hangingPunct="1">
        <a:spcBef>
          <a:spcPct val="20000"/>
        </a:spcBef>
        <a:spcAft>
          <a:spcPct val="0"/>
        </a:spcAft>
        <a:buChar char="•"/>
        <a:defRPr sz="1875">
          <a:solidFill>
            <a:schemeClr val="tx1"/>
          </a:solidFill>
          <a:latin typeface="+mj-lt"/>
          <a:ea typeface="+mn-ea"/>
          <a:cs typeface="Calibri" panose="020F0502020204030204" pitchFamily="34" charset="0"/>
        </a:defRPr>
      </a:lvl1pPr>
      <a:lvl2pPr marL="557213" indent="-214313" algn="l" rtl="0" eaLnBrk="1" fontAlgn="base" hangingPunct="1">
        <a:spcBef>
          <a:spcPct val="20000"/>
        </a:spcBef>
        <a:spcAft>
          <a:spcPct val="0"/>
        </a:spcAft>
        <a:buChar char="–"/>
        <a:defRPr sz="1500">
          <a:solidFill>
            <a:schemeClr val="tx1"/>
          </a:solidFill>
          <a:latin typeface="+mj-lt"/>
          <a:cs typeface="Calibri" panose="020F0502020204030204" pitchFamily="34" charset="0"/>
        </a:defRPr>
      </a:lvl2pPr>
      <a:lvl3pPr marL="857250" indent="-171450" algn="l" rtl="0" eaLnBrk="1" fontAlgn="base" hangingPunct="1">
        <a:spcBef>
          <a:spcPct val="20000"/>
        </a:spcBef>
        <a:spcAft>
          <a:spcPct val="0"/>
        </a:spcAft>
        <a:buChar char="•"/>
        <a:defRPr sz="1350">
          <a:solidFill>
            <a:schemeClr val="tx1"/>
          </a:solidFill>
          <a:latin typeface="+mj-lt"/>
          <a:cs typeface="Calibri" panose="020F0502020204030204" pitchFamily="34" charset="0"/>
        </a:defRPr>
      </a:lvl3pPr>
      <a:lvl4pPr marL="1200150" indent="-171450" algn="l" rtl="0" eaLnBrk="1" fontAlgn="base" hangingPunct="1">
        <a:spcBef>
          <a:spcPct val="20000"/>
        </a:spcBef>
        <a:spcAft>
          <a:spcPct val="0"/>
        </a:spcAft>
        <a:buChar char="–"/>
        <a:defRPr sz="1125">
          <a:solidFill>
            <a:schemeClr val="tx1"/>
          </a:solidFill>
          <a:latin typeface="+mj-lt"/>
          <a:cs typeface="Calibri" panose="020F0502020204030204" pitchFamily="34" charset="0"/>
        </a:defRPr>
      </a:lvl4pPr>
      <a:lvl5pPr marL="1543050" indent="-171450" algn="l" rtl="0" eaLnBrk="1" fontAlgn="base" hangingPunct="1">
        <a:spcBef>
          <a:spcPct val="20000"/>
        </a:spcBef>
        <a:spcAft>
          <a:spcPct val="0"/>
        </a:spcAft>
        <a:buChar char="»"/>
        <a:defRPr sz="900">
          <a:solidFill>
            <a:schemeClr val="tx1"/>
          </a:solidFill>
          <a:latin typeface="+mj-lt"/>
          <a:cs typeface="Calibri" panose="020F0502020204030204" pitchFamily="34" charset="0"/>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package" Target="../embeddings/Microsoft_Excel_Worksheet.xlsx"/><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3.png"/><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
            <a:extLst>
              <a:ext uri="{FF2B5EF4-FFF2-40B4-BE49-F238E27FC236}">
                <a16:creationId xmlns:a16="http://schemas.microsoft.com/office/drawing/2014/main" id="{E5A64D6D-4F7B-C4E6-3DF0-51112DC6C859}"/>
              </a:ext>
            </a:extLst>
          </p:cNvPr>
          <p:cNvSpPr txBox="1">
            <a:spLocks/>
          </p:cNvSpPr>
          <p:nvPr/>
        </p:nvSpPr>
        <p:spPr bwMode="auto">
          <a:xfrm>
            <a:off x="125186" y="4050172"/>
            <a:ext cx="7108371" cy="950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bodyPr>
          <a:lstStyle>
            <a:lvl1pPr algn="l" rtl="0" eaLnBrk="0" fontAlgn="base" hangingPunct="0">
              <a:spcBef>
                <a:spcPct val="0"/>
              </a:spcBef>
              <a:spcAft>
                <a:spcPct val="0"/>
              </a:spcAft>
              <a:defRPr sz="3000" b="1">
                <a:solidFill>
                  <a:schemeClr val="tx2"/>
                </a:solidFill>
                <a:latin typeface="Montserrat" panose="00000500000000000000" pitchFamily="2"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endParaRPr lang="en-MY" sz="2250" kern="0" dirty="0">
              <a:solidFill>
                <a:schemeClr val="tx1"/>
              </a:solidFill>
            </a:endParaRPr>
          </a:p>
          <a:p>
            <a:r>
              <a:rPr lang="en-US" sz="2400" b="0" kern="0" dirty="0">
                <a:solidFill>
                  <a:schemeClr val="tx1"/>
                </a:solidFill>
                <a:latin typeface="+mj-lt"/>
              </a:rPr>
              <a:t>CT050-3-3 Project Management</a:t>
            </a:r>
          </a:p>
          <a:p>
            <a:endParaRPr lang="en-MY" sz="2250" kern="0" dirty="0">
              <a:solidFill>
                <a:schemeClr val="tx1"/>
              </a:solidFill>
            </a:endParaRPr>
          </a:p>
          <a:p>
            <a:r>
              <a:rPr lang="en-MY" kern="0" dirty="0"/>
              <a:t>Topic </a:t>
            </a:r>
            <a:r>
              <a:rPr lang="en-US" b="1" dirty="0"/>
              <a:t>02: </a:t>
            </a:r>
          </a:p>
          <a:p>
            <a:r>
              <a:rPr lang="en-US" b="1" dirty="0"/>
              <a:t>Introduction – Aligning Projects with Business Strategy</a:t>
            </a:r>
          </a:p>
          <a:p>
            <a:r>
              <a:rPr lang="en-MY" sz="2250" kern="0" dirty="0"/>
              <a:t> </a:t>
            </a:r>
          </a:p>
        </p:txBody>
      </p:sp>
    </p:spTree>
    <p:extLst>
      <p:ext uri="{BB962C8B-B14F-4D97-AF65-F5344CB8AC3E}">
        <p14:creationId xmlns:p14="http://schemas.microsoft.com/office/powerpoint/2010/main" val="66905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0500" y="1725613"/>
            <a:ext cx="8810625" cy="4525962"/>
          </a:xfrm>
        </p:spPr>
        <p:txBody>
          <a:bodyPr/>
          <a:lstStyle/>
          <a:p>
            <a:r>
              <a:rPr lang="en-US" dirty="0"/>
              <a:t>Many organizations follow a </a:t>
            </a:r>
            <a:r>
              <a:rPr lang="en-US" b="1" dirty="0"/>
              <a:t>traditional approach</a:t>
            </a:r>
            <a:r>
              <a:rPr lang="en-US" dirty="0"/>
              <a:t>, often completed in four stages</a:t>
            </a:r>
          </a:p>
          <a:p>
            <a:r>
              <a:rPr lang="en-US" dirty="0"/>
              <a:t>To make more timely decisions, they may also use an </a:t>
            </a:r>
            <a:r>
              <a:rPr lang="en-US" b="1" dirty="0"/>
              <a:t>agile approach</a:t>
            </a:r>
          </a:p>
        </p:txBody>
      </p:sp>
      <p:sp>
        <p:nvSpPr>
          <p:cNvPr id="4" name="Title 3"/>
          <p:cNvSpPr>
            <a:spLocks noGrp="1"/>
          </p:cNvSpPr>
          <p:nvPr>
            <p:ph type="title"/>
          </p:nvPr>
        </p:nvSpPr>
        <p:spPr/>
        <p:txBody>
          <a:bodyPr>
            <a:noAutofit/>
          </a:bodyPr>
          <a:lstStyle/>
          <a:p>
            <a:r>
              <a:rPr lang="en-US" sz="3200" dirty="0">
                <a:solidFill>
                  <a:schemeClr val="tx1"/>
                </a:solidFill>
                <a:effectLst/>
              </a:rPr>
              <a:t>Traditional And Agile Approaches To Project Planning</a:t>
            </a:r>
            <a:endParaRPr lang="en-US" sz="3200" dirty="0">
              <a:solidFill>
                <a:schemeClr val="tx1"/>
              </a:solidFill>
            </a:endParaRPr>
          </a:p>
        </p:txBody>
      </p:sp>
      <p:sp>
        <p:nvSpPr>
          <p:cNvPr id="3" name="Slide Number Placeholder 2"/>
          <p:cNvSpPr>
            <a:spLocks noGrp="1"/>
          </p:cNvSpPr>
          <p:nvPr>
            <p:ph type="sldNum" sz="quarter" idx="4294967295"/>
          </p:nvPr>
        </p:nvSpPr>
        <p:spPr>
          <a:xfrm>
            <a:off x="8778875" y="6492875"/>
            <a:ext cx="365125" cy="365125"/>
          </a:xfrm>
          <a:prstGeom prst="rect">
            <a:avLst/>
          </a:prstGeom>
        </p:spPr>
        <p:txBody>
          <a:bodyPr/>
          <a:lstStyle/>
          <a:p>
            <a:pPr>
              <a:defRPr/>
            </a:pPr>
            <a:fld id="{7D50B42D-15A3-498E-9545-76378AC2C625}" type="slidenum">
              <a:rPr lang="en-US" smtClean="0"/>
              <a:pPr>
                <a:defRPr/>
              </a:pPr>
              <a:t>10</a:t>
            </a:fld>
            <a:endParaRPr lang="en-US" dirty="0"/>
          </a:p>
        </p:txBody>
      </p:sp>
    </p:spTree>
    <p:extLst>
      <p:ext uri="{BB962C8B-B14F-4D97-AF65-F5344CB8AC3E}">
        <p14:creationId xmlns:p14="http://schemas.microsoft.com/office/powerpoint/2010/main" val="10495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idx="1"/>
          </p:nvPr>
        </p:nvSpPr>
        <p:spPr>
          <a:xfrm>
            <a:off x="609600" y="1828800"/>
            <a:ext cx="8001000" cy="4648200"/>
          </a:xfrm>
        </p:spPr>
        <p:txBody>
          <a:bodyPr/>
          <a:lstStyle/>
          <a:p>
            <a:pPr eaLnBrk="1" hangingPunct="1"/>
            <a:r>
              <a:rPr lang="en-US" dirty="0"/>
              <a:t>Organizations often follow a </a:t>
            </a:r>
            <a:r>
              <a:rPr lang="en-US" b="1" dirty="0"/>
              <a:t>detailed planning process </a:t>
            </a:r>
            <a:r>
              <a:rPr lang="en-US" dirty="0"/>
              <a:t>for project selection, often done on an annual basis</a:t>
            </a:r>
          </a:p>
          <a:p>
            <a:pPr eaLnBrk="1" hangingPunct="1"/>
            <a:r>
              <a:rPr lang="en-US" dirty="0"/>
              <a:t>Figure 2-3 shows a four-stage planning process for selecting projects</a:t>
            </a:r>
          </a:p>
          <a:p>
            <a:pPr eaLnBrk="1" hangingPunct="1"/>
            <a:r>
              <a:rPr lang="en-US" i="1" dirty="0"/>
              <a:t>It is very important to </a:t>
            </a:r>
            <a:r>
              <a:rPr lang="en-US" i="1" dirty="0">
                <a:solidFill>
                  <a:srgbClr val="FF0000"/>
                </a:solidFill>
              </a:rPr>
              <a:t>start at the top </a:t>
            </a:r>
            <a:r>
              <a:rPr lang="en-US" i="1" dirty="0"/>
              <a:t>of the pyramid to select projects that support the organization’s business strategy</a:t>
            </a:r>
          </a:p>
        </p:txBody>
      </p:sp>
      <p:sp>
        <p:nvSpPr>
          <p:cNvPr id="382978" name="Rectangle 2"/>
          <p:cNvSpPr>
            <a:spLocks noGrp="1" noChangeArrowheads="1"/>
          </p:cNvSpPr>
          <p:nvPr>
            <p:ph type="title"/>
          </p:nvPr>
        </p:nvSpPr>
        <p:spPr>
          <a:xfrm>
            <a:off x="533400" y="152400"/>
            <a:ext cx="8229600" cy="1143000"/>
          </a:xfrm>
        </p:spPr>
        <p:txBody>
          <a:bodyPr>
            <a:noAutofit/>
          </a:bodyPr>
          <a:lstStyle/>
          <a:p>
            <a:pPr eaLnBrk="1" fontAlgn="auto" hangingPunct="1">
              <a:spcAft>
                <a:spcPts val="0"/>
              </a:spcAft>
              <a:defRPr/>
            </a:pPr>
            <a:r>
              <a:rPr lang="en-US" sz="3200" dirty="0">
                <a:solidFill>
                  <a:schemeClr val="tx1"/>
                </a:solidFill>
              </a:rPr>
              <a:t>Traditional Project Planning Process</a:t>
            </a:r>
          </a:p>
        </p:txBody>
      </p:sp>
      <p:sp>
        <p:nvSpPr>
          <p:cNvPr id="6" name="Slide Number Placeholder 5"/>
          <p:cNvSpPr>
            <a:spLocks noGrp="1"/>
          </p:cNvSpPr>
          <p:nvPr>
            <p:ph type="sldNum" sz="quarter" idx="4294967295"/>
          </p:nvPr>
        </p:nvSpPr>
        <p:spPr>
          <a:xfrm>
            <a:off x="8588375" y="6408738"/>
            <a:ext cx="555625" cy="365125"/>
          </a:xfrm>
          <a:prstGeom prst="rect">
            <a:avLst/>
          </a:prstGeom>
        </p:spPr>
        <p:txBody>
          <a:bodyPr/>
          <a:lstStyle/>
          <a:p>
            <a:pPr>
              <a:defRPr/>
            </a:pPr>
            <a:fld id="{755EEBC6-9DB5-4FCD-ABCC-EBAC7A9CAAFC}" type="slidenum">
              <a:rPr lang="en-US" smtClean="0"/>
              <a:pPr>
                <a:defRPr/>
              </a:pPr>
              <a:t>11</a:t>
            </a:fld>
            <a:endParaRPr lang="en-US" dirty="0"/>
          </a:p>
        </p:txBody>
      </p:sp>
    </p:spTree>
    <p:extLst>
      <p:ext uri="{BB962C8B-B14F-4D97-AF65-F5344CB8AC3E}">
        <p14:creationId xmlns:p14="http://schemas.microsoft.com/office/powerpoint/2010/main" val="1051822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noAutofit/>
          </a:bodyPr>
          <a:lstStyle/>
          <a:p>
            <a:pPr>
              <a:defRPr/>
            </a:pPr>
            <a:r>
              <a:rPr lang="en-US" sz="3200" dirty="0">
                <a:solidFill>
                  <a:schemeClr val="tx1"/>
                </a:solidFill>
              </a:rPr>
              <a:t>Figure 2-3. Pyramid for a Traditional Project Planning Process</a:t>
            </a:r>
          </a:p>
        </p:txBody>
      </p:sp>
      <p:pic>
        <p:nvPicPr>
          <p:cNvPr id="21510" name="Picture 44" descr="fig2-2.jpg"/>
          <p:cNvPicPr>
            <a:picLocks noChangeAspect="1" noChangeArrowheads="1"/>
          </p:cNvPicPr>
          <p:nvPr/>
        </p:nvPicPr>
        <p:blipFill>
          <a:blip r:embed="rId2"/>
          <a:srcRect/>
          <a:stretch>
            <a:fillRect/>
          </a:stretch>
        </p:blipFill>
        <p:spPr bwMode="auto">
          <a:xfrm>
            <a:off x="713880" y="1715097"/>
            <a:ext cx="7716239" cy="4549972"/>
          </a:xfrm>
          <a:prstGeom prst="rect">
            <a:avLst/>
          </a:prstGeom>
          <a:noFill/>
          <a:ln w="9525">
            <a:noFill/>
            <a:miter lim="800000"/>
            <a:headEnd/>
            <a:tailEnd/>
          </a:ln>
        </p:spPr>
      </p:pic>
    </p:spTree>
    <p:extLst>
      <p:ext uri="{BB962C8B-B14F-4D97-AF65-F5344CB8AC3E}">
        <p14:creationId xmlns:p14="http://schemas.microsoft.com/office/powerpoint/2010/main" val="4053937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6687" y="1697038"/>
            <a:ext cx="8810625" cy="4525962"/>
          </a:xfrm>
        </p:spPr>
        <p:txBody>
          <a:bodyPr>
            <a:normAutofit/>
          </a:bodyPr>
          <a:lstStyle/>
          <a:p>
            <a:r>
              <a:rPr lang="en-US" dirty="0"/>
              <a:t>In contrast to the traditional, top-down planning approach, an agile planning approach is much </a:t>
            </a:r>
            <a:r>
              <a:rPr lang="en-US" dirty="0">
                <a:solidFill>
                  <a:srgbClr val="FF0000"/>
                </a:solidFill>
              </a:rPr>
              <a:t>more flexible and allows teams to provide feedback </a:t>
            </a:r>
            <a:r>
              <a:rPr lang="en-US" dirty="0"/>
              <a:t>on strategy which can influence a change in direction</a:t>
            </a:r>
          </a:p>
          <a:p>
            <a:r>
              <a:rPr lang="en-US" dirty="0"/>
              <a:t>Instead of selecting and funding a specific project, the corporation defines the strategic direction, funds teams, and </a:t>
            </a:r>
            <a:r>
              <a:rPr lang="en-US" dirty="0">
                <a:solidFill>
                  <a:srgbClr val="FF0000"/>
                </a:solidFill>
              </a:rPr>
              <a:t>entrusts them to figure out the best approach</a:t>
            </a:r>
            <a:r>
              <a:rPr lang="en-US" dirty="0"/>
              <a:t> to define and deliver the </a:t>
            </a:r>
            <a:r>
              <a:rPr lang="en-US" dirty="0">
                <a:solidFill>
                  <a:srgbClr val="FF0000"/>
                </a:solidFill>
              </a:rPr>
              <a:t>greatest business value</a:t>
            </a:r>
          </a:p>
        </p:txBody>
      </p:sp>
      <p:sp>
        <p:nvSpPr>
          <p:cNvPr id="4" name="Title 3"/>
          <p:cNvSpPr>
            <a:spLocks noGrp="1"/>
          </p:cNvSpPr>
          <p:nvPr>
            <p:ph type="title"/>
          </p:nvPr>
        </p:nvSpPr>
        <p:spPr/>
        <p:txBody>
          <a:bodyPr>
            <a:normAutofit/>
          </a:bodyPr>
          <a:lstStyle/>
          <a:p>
            <a:r>
              <a:rPr lang="en-US" sz="2800" dirty="0">
                <a:solidFill>
                  <a:schemeClr val="tx1"/>
                </a:solidFill>
              </a:rPr>
              <a:t>An Agile Mindset for Project Planning</a:t>
            </a:r>
          </a:p>
        </p:txBody>
      </p:sp>
    </p:spTree>
    <p:extLst>
      <p:ext uri="{BB962C8B-B14F-4D97-AF65-F5344CB8AC3E}">
        <p14:creationId xmlns:p14="http://schemas.microsoft.com/office/powerpoint/2010/main" val="141013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p:cNvSpPr>
            <a:spLocks noGrp="1" noChangeArrowheads="1"/>
          </p:cNvSpPr>
          <p:nvPr>
            <p:ph idx="1"/>
          </p:nvPr>
        </p:nvSpPr>
        <p:spPr>
          <a:xfrm>
            <a:off x="457200" y="1447800"/>
            <a:ext cx="8229600" cy="4937125"/>
          </a:xfrm>
        </p:spPr>
        <p:txBody>
          <a:bodyPr/>
          <a:lstStyle/>
          <a:p>
            <a:pPr eaLnBrk="1" hangingPunct="1"/>
            <a:r>
              <a:rPr lang="en-US" sz="2800" dirty="0"/>
              <a:t>Focus on competitive strategy and broad organizational needs</a:t>
            </a:r>
          </a:p>
          <a:p>
            <a:pPr eaLnBrk="1" hangingPunct="1"/>
            <a:r>
              <a:rPr lang="en-US" sz="2800" dirty="0"/>
              <a:t>Perform net present value analysis or other financial projections</a:t>
            </a:r>
          </a:p>
          <a:p>
            <a:pPr eaLnBrk="1" hangingPunct="1"/>
            <a:r>
              <a:rPr lang="en-US" sz="2800" dirty="0"/>
              <a:t>Use a weighted scoring model</a:t>
            </a:r>
          </a:p>
          <a:p>
            <a:pPr eaLnBrk="1" hangingPunct="1"/>
            <a:r>
              <a:rPr lang="en-US" sz="2800" dirty="0"/>
              <a:t>Implement a balanced scorecard</a:t>
            </a:r>
          </a:p>
          <a:p>
            <a:pPr eaLnBrk="1" hangingPunct="1"/>
            <a:r>
              <a:rPr lang="en-US" sz="2800" dirty="0"/>
              <a:t>Address problems, opportunities, and directives</a:t>
            </a:r>
          </a:p>
          <a:p>
            <a:pPr eaLnBrk="1" hangingPunct="1"/>
            <a:r>
              <a:rPr lang="en-US" sz="2800" dirty="0"/>
              <a:t>Consider project time frame</a:t>
            </a:r>
          </a:p>
          <a:p>
            <a:pPr eaLnBrk="1" hangingPunct="1"/>
            <a:r>
              <a:rPr lang="en-US" sz="2800" dirty="0"/>
              <a:t>Consider project priority</a:t>
            </a:r>
          </a:p>
        </p:txBody>
      </p:sp>
      <p:sp>
        <p:nvSpPr>
          <p:cNvPr id="385026" name="Rectangle 2"/>
          <p:cNvSpPr>
            <a:spLocks noGrp="1" noChangeArrowheads="1"/>
          </p:cNvSpPr>
          <p:nvPr>
            <p:ph type="title"/>
          </p:nvPr>
        </p:nvSpPr>
        <p:spPr/>
        <p:txBody>
          <a:bodyPr/>
          <a:lstStyle/>
          <a:p>
            <a:pPr eaLnBrk="1" fontAlgn="auto" hangingPunct="1">
              <a:spcAft>
                <a:spcPts val="0"/>
              </a:spcAft>
              <a:defRPr/>
            </a:pPr>
            <a:r>
              <a:rPr lang="en-US" sz="3200" dirty="0">
                <a:solidFill>
                  <a:schemeClr val="tx1"/>
                </a:solidFill>
              </a:rPr>
              <a:t>Methods for Selecting Projects</a:t>
            </a:r>
          </a:p>
        </p:txBody>
      </p:sp>
    </p:spTree>
    <p:extLst>
      <p:ext uri="{BB962C8B-B14F-4D97-AF65-F5344CB8AC3E}">
        <p14:creationId xmlns:p14="http://schemas.microsoft.com/office/powerpoint/2010/main" val="3677340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Grp="1" noChangeArrowheads="1"/>
          </p:cNvSpPr>
          <p:nvPr>
            <p:ph idx="1"/>
          </p:nvPr>
        </p:nvSpPr>
        <p:spPr>
          <a:xfrm>
            <a:off x="381000" y="1582271"/>
            <a:ext cx="8458200" cy="4572000"/>
          </a:xfrm>
        </p:spPr>
        <p:txBody>
          <a:bodyPr/>
          <a:lstStyle/>
          <a:p>
            <a:pPr eaLnBrk="1" hangingPunct="1"/>
            <a:r>
              <a:rPr lang="en-US" sz="2800" dirty="0">
                <a:solidFill>
                  <a:srgbClr val="FF0000"/>
                </a:solidFill>
              </a:rPr>
              <a:t>Financial considerations </a:t>
            </a:r>
            <a:r>
              <a:rPr lang="en-US" sz="2800" dirty="0"/>
              <a:t>are often an important aspect of the project selection process</a:t>
            </a:r>
          </a:p>
          <a:p>
            <a:pPr eaLnBrk="1" hangingPunct="1"/>
            <a:r>
              <a:rPr lang="en-US" sz="2800" dirty="0"/>
              <a:t>Three important methods include:</a:t>
            </a:r>
          </a:p>
          <a:p>
            <a:pPr lvl="1" eaLnBrk="1" hangingPunct="1"/>
            <a:r>
              <a:rPr lang="en-US" sz="2000" dirty="0"/>
              <a:t>Net present value analysis</a:t>
            </a:r>
          </a:p>
          <a:p>
            <a:pPr lvl="1" eaLnBrk="1" hangingPunct="1"/>
            <a:r>
              <a:rPr lang="en-US" sz="2000" dirty="0"/>
              <a:t>Return on investment</a:t>
            </a:r>
          </a:p>
          <a:p>
            <a:pPr lvl="1" eaLnBrk="1" hangingPunct="1"/>
            <a:r>
              <a:rPr lang="en-US" sz="2000" dirty="0"/>
              <a:t>Payback analysis</a:t>
            </a:r>
          </a:p>
          <a:p>
            <a:pPr eaLnBrk="1" hangingPunct="1"/>
            <a:endParaRPr lang="en-US" dirty="0"/>
          </a:p>
        </p:txBody>
      </p:sp>
      <p:sp>
        <p:nvSpPr>
          <p:cNvPr id="388098" name="Rectangle 2"/>
          <p:cNvSpPr>
            <a:spLocks noGrp="1" noChangeArrowheads="1"/>
          </p:cNvSpPr>
          <p:nvPr>
            <p:ph type="title"/>
          </p:nvPr>
        </p:nvSpPr>
        <p:spPr/>
        <p:txBody>
          <a:bodyPr/>
          <a:lstStyle/>
          <a:p>
            <a:pPr eaLnBrk="1" fontAlgn="auto" hangingPunct="1">
              <a:spcAft>
                <a:spcPts val="0"/>
              </a:spcAft>
              <a:defRPr/>
            </a:pPr>
            <a:r>
              <a:rPr lang="en-US" sz="3600" dirty="0">
                <a:solidFill>
                  <a:schemeClr val="tx1"/>
                </a:solidFill>
              </a:rPr>
              <a:t>Performing Financial Projections</a:t>
            </a:r>
          </a:p>
        </p:txBody>
      </p:sp>
    </p:spTree>
    <p:extLst>
      <p:ext uri="{BB962C8B-B14F-4D97-AF65-F5344CB8AC3E}">
        <p14:creationId xmlns:p14="http://schemas.microsoft.com/office/powerpoint/2010/main" val="2138335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idx="1"/>
          </p:nvPr>
        </p:nvSpPr>
        <p:spPr>
          <a:xfrm>
            <a:off x="457200" y="1219200"/>
            <a:ext cx="8229600" cy="4937125"/>
          </a:xfrm>
        </p:spPr>
        <p:txBody>
          <a:bodyPr/>
          <a:lstStyle/>
          <a:p>
            <a:pPr eaLnBrk="1" hangingPunct="1"/>
            <a:r>
              <a:rPr lang="en-US" sz="2800" b="1" dirty="0"/>
              <a:t>Net present value (NPV) analysis </a:t>
            </a:r>
            <a:r>
              <a:rPr lang="en-US" sz="2800" dirty="0"/>
              <a:t>is a method of calculating the expected net monetary gain or loss from a project by discounting all expected future cash inflows and outflows to the present point in time</a:t>
            </a:r>
          </a:p>
          <a:p>
            <a:pPr eaLnBrk="1" hangingPunct="1"/>
            <a:r>
              <a:rPr lang="en-US" sz="2800" dirty="0"/>
              <a:t>NPV means the return from a project exceeds the </a:t>
            </a:r>
            <a:r>
              <a:rPr lang="en-US" sz="2800" b="1" dirty="0"/>
              <a:t>opportunity cost of capital</a:t>
            </a:r>
            <a:r>
              <a:rPr lang="en-US" sz="2800" dirty="0"/>
              <a:t>—the return available by investing the capital elsewhere</a:t>
            </a:r>
          </a:p>
          <a:p>
            <a:pPr eaLnBrk="1" hangingPunct="1"/>
            <a:r>
              <a:rPr lang="en-US" sz="2800" dirty="0"/>
              <a:t>Projects with </a:t>
            </a:r>
            <a:r>
              <a:rPr lang="en-US" sz="2800" dirty="0">
                <a:solidFill>
                  <a:srgbClr val="FF0000"/>
                </a:solidFill>
              </a:rPr>
              <a:t>higher NPVs</a:t>
            </a:r>
            <a:r>
              <a:rPr lang="en-US" sz="2800" dirty="0"/>
              <a:t> are preferred to projects with lower NPVs if all other factors are equal</a:t>
            </a:r>
          </a:p>
          <a:p>
            <a:pPr eaLnBrk="1" hangingPunct="1"/>
            <a:endParaRPr lang="en-US" dirty="0"/>
          </a:p>
        </p:txBody>
      </p:sp>
      <p:sp>
        <p:nvSpPr>
          <p:cNvPr id="30722" name="Rectangle 2"/>
          <p:cNvSpPr>
            <a:spLocks noGrp="1" noChangeArrowheads="1"/>
          </p:cNvSpPr>
          <p:nvPr>
            <p:ph type="title"/>
          </p:nvPr>
        </p:nvSpPr>
        <p:spPr/>
        <p:txBody>
          <a:bodyPr/>
          <a:lstStyle/>
          <a:p>
            <a:pPr eaLnBrk="1" hangingPunct="1">
              <a:defRPr/>
            </a:pPr>
            <a:r>
              <a:rPr lang="en-US" sz="2800" dirty="0">
                <a:solidFill>
                  <a:schemeClr val="tx1"/>
                </a:solidFill>
              </a:rPr>
              <a:t>Net Present Value Analysis</a:t>
            </a:r>
          </a:p>
        </p:txBody>
      </p:sp>
    </p:spTree>
    <p:extLst>
      <p:ext uri="{BB962C8B-B14F-4D97-AF65-F5344CB8AC3E}">
        <p14:creationId xmlns:p14="http://schemas.microsoft.com/office/powerpoint/2010/main" val="2000756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a:xfrm>
            <a:off x="457200" y="0"/>
            <a:ext cx="8686800" cy="1143000"/>
          </a:xfrm>
        </p:spPr>
        <p:txBody>
          <a:bodyPr>
            <a:noAutofit/>
          </a:bodyPr>
          <a:lstStyle/>
          <a:p>
            <a:pPr eaLnBrk="1" fontAlgn="auto" hangingPunct="1">
              <a:spcAft>
                <a:spcPts val="0"/>
              </a:spcAft>
              <a:defRPr/>
            </a:pPr>
            <a:r>
              <a:rPr lang="en-US" sz="3200" dirty="0">
                <a:solidFill>
                  <a:schemeClr val="tx1"/>
                </a:solidFill>
              </a:rPr>
              <a:t>Figure 2-5. Net Present Value Example</a:t>
            </a:r>
          </a:p>
        </p:txBody>
      </p:sp>
      <p:pic>
        <p:nvPicPr>
          <p:cNvPr id="7" name="Picture 6"/>
          <p:cNvPicPr/>
          <p:nvPr/>
        </p:nvPicPr>
        <p:blipFill>
          <a:blip r:embed="rId2" cstate="print">
            <a:extLst>
              <a:ext uri="{28A0092B-C50C-407E-A947-70E740481C1C}">
                <a14:useLocalDpi xmlns:a14="http://schemas.microsoft.com/office/drawing/2010/main" val="0"/>
              </a:ext>
            </a:extLst>
          </a:blip>
          <a:stretch>
            <a:fillRect/>
          </a:stretch>
        </p:blipFill>
        <p:spPr>
          <a:xfrm>
            <a:off x="457200" y="1162050"/>
            <a:ext cx="8001000" cy="4343400"/>
          </a:xfrm>
          <a:prstGeom prst="rect">
            <a:avLst/>
          </a:prstGeom>
        </p:spPr>
      </p:pic>
    </p:spTree>
    <p:extLst>
      <p:ext uri="{BB962C8B-B14F-4D97-AF65-F5344CB8AC3E}">
        <p14:creationId xmlns:p14="http://schemas.microsoft.com/office/powerpoint/2010/main" val="19419767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Grp="1" noChangeArrowheads="1"/>
          </p:cNvSpPr>
          <p:nvPr>
            <p:ph type="title"/>
          </p:nvPr>
        </p:nvSpPr>
        <p:spPr>
          <a:xfrm>
            <a:off x="457200" y="0"/>
            <a:ext cx="8686800" cy="1143000"/>
          </a:xfrm>
        </p:spPr>
        <p:txBody>
          <a:bodyPr>
            <a:noAutofit/>
          </a:bodyPr>
          <a:lstStyle/>
          <a:p>
            <a:pPr eaLnBrk="1" fontAlgn="auto" hangingPunct="1">
              <a:spcAft>
                <a:spcPts val="0"/>
              </a:spcAft>
              <a:defRPr/>
            </a:pPr>
            <a:r>
              <a:rPr lang="en-US" sz="3200" dirty="0">
                <a:solidFill>
                  <a:schemeClr val="tx1"/>
                </a:solidFill>
              </a:rPr>
              <a:t>Figure 2-6. Detailed NPV Calculations</a:t>
            </a:r>
          </a:p>
        </p:txBody>
      </p:sp>
      <p:sp>
        <p:nvSpPr>
          <p:cNvPr id="6" name="Slide Number Placeholder 5"/>
          <p:cNvSpPr>
            <a:spLocks noGrp="1"/>
          </p:cNvSpPr>
          <p:nvPr>
            <p:ph type="sldNum" sz="quarter" idx="4294967295"/>
          </p:nvPr>
        </p:nvSpPr>
        <p:spPr>
          <a:xfrm>
            <a:off x="8588375" y="6408738"/>
            <a:ext cx="555625" cy="365125"/>
          </a:xfrm>
          <a:prstGeom prst="rect">
            <a:avLst/>
          </a:prstGeom>
        </p:spPr>
        <p:txBody>
          <a:bodyPr/>
          <a:lstStyle/>
          <a:p>
            <a:pPr>
              <a:defRPr/>
            </a:pPr>
            <a:fld id="{2517630F-995B-4EDA-A424-BBC72D98C4D4}" type="slidenum">
              <a:rPr lang="en-US" smtClean="0"/>
              <a:pPr>
                <a:defRPr/>
              </a:pPr>
              <a:t>18</a:t>
            </a:fld>
            <a:endParaRPr lang="en-US" dirty="0"/>
          </a:p>
        </p:txBody>
      </p:sp>
      <p:pic>
        <p:nvPicPr>
          <p:cNvPr id="7" name="Picture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790700"/>
            <a:ext cx="8001000" cy="3276600"/>
          </a:xfrm>
          <a:prstGeom prst="rect">
            <a:avLst/>
          </a:prstGeom>
          <a:noFill/>
          <a:ln>
            <a:noFill/>
          </a:ln>
        </p:spPr>
      </p:pic>
    </p:spTree>
    <p:extLst>
      <p:ext uri="{BB962C8B-B14F-4D97-AF65-F5344CB8AC3E}">
        <p14:creationId xmlns:p14="http://schemas.microsoft.com/office/powerpoint/2010/main" val="38053562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p:cNvSpPr>
            <a:spLocks noGrp="1" noChangeArrowheads="1"/>
          </p:cNvSpPr>
          <p:nvPr>
            <p:ph idx="1"/>
          </p:nvPr>
        </p:nvSpPr>
        <p:spPr>
          <a:xfrm>
            <a:off x="381000" y="1371600"/>
            <a:ext cx="8458200" cy="5105400"/>
          </a:xfrm>
        </p:spPr>
        <p:txBody>
          <a:bodyPr/>
          <a:lstStyle/>
          <a:p>
            <a:pPr eaLnBrk="1" hangingPunct="1"/>
            <a:r>
              <a:rPr lang="en-US" sz="2800" dirty="0"/>
              <a:t>Some organizations refer to the investment year(s) for project costs as Year 0 instead of Year 1 and do not discount costs in Year 0</a:t>
            </a:r>
          </a:p>
          <a:p>
            <a:pPr eaLnBrk="1" hangingPunct="1"/>
            <a:r>
              <a:rPr lang="en-US" sz="2800" dirty="0"/>
              <a:t>The </a:t>
            </a:r>
            <a:r>
              <a:rPr lang="en-US" sz="2800" dirty="0">
                <a:solidFill>
                  <a:srgbClr val="FF0000"/>
                </a:solidFill>
              </a:rPr>
              <a:t>discount rate </a:t>
            </a:r>
            <a:r>
              <a:rPr lang="en-US" sz="2800" dirty="0"/>
              <a:t>can vary, based on the prime rate and other economic considerations.</a:t>
            </a:r>
          </a:p>
          <a:p>
            <a:pPr eaLnBrk="1" hangingPunct="1"/>
            <a:r>
              <a:rPr lang="en-US" sz="2800" dirty="0"/>
              <a:t>You can enter costs as negative numbers instead of positive numbers, and you can list costs before benefits</a:t>
            </a:r>
          </a:p>
          <a:p>
            <a:pPr eaLnBrk="1" hangingPunct="1"/>
            <a:r>
              <a:rPr lang="en-US" sz="2800" dirty="0"/>
              <a:t>Project managers should check to see which approaches their organizations prefer when calculating NPV</a:t>
            </a:r>
          </a:p>
          <a:p>
            <a:pPr eaLnBrk="1" hangingPunct="1"/>
            <a:endParaRPr lang="en-US" dirty="0"/>
          </a:p>
        </p:txBody>
      </p:sp>
      <p:sp>
        <p:nvSpPr>
          <p:cNvPr id="33794" name="Rectangle 2"/>
          <p:cNvSpPr>
            <a:spLocks noGrp="1" noChangeArrowheads="1"/>
          </p:cNvSpPr>
          <p:nvPr>
            <p:ph type="title"/>
          </p:nvPr>
        </p:nvSpPr>
        <p:spPr/>
        <p:txBody>
          <a:bodyPr/>
          <a:lstStyle/>
          <a:p>
            <a:pPr eaLnBrk="1" hangingPunct="1">
              <a:defRPr/>
            </a:pPr>
            <a:r>
              <a:rPr lang="en-US" sz="2800" dirty="0">
                <a:solidFill>
                  <a:schemeClr val="tx1"/>
                </a:solidFill>
              </a:rPr>
              <a:t>NPV Considerations</a:t>
            </a:r>
          </a:p>
        </p:txBody>
      </p:sp>
    </p:spTree>
    <p:extLst>
      <p:ext uri="{BB962C8B-B14F-4D97-AF65-F5344CB8AC3E}">
        <p14:creationId xmlns:p14="http://schemas.microsoft.com/office/powerpoint/2010/main" val="1742003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3"/>
          <p:cNvSpPr>
            <a:spLocks noGrp="1" noChangeArrowheads="1"/>
          </p:cNvSpPr>
          <p:nvPr>
            <p:ph idx="1"/>
          </p:nvPr>
        </p:nvSpPr>
        <p:spPr>
          <a:xfrm>
            <a:off x="608012" y="1005168"/>
            <a:ext cx="7927975" cy="4632325"/>
          </a:xfrm>
        </p:spPr>
        <p:txBody>
          <a:bodyPr>
            <a:noAutofit/>
          </a:bodyPr>
          <a:lstStyle/>
          <a:p>
            <a:pPr marL="0" indent="0">
              <a:buNone/>
            </a:pPr>
            <a:r>
              <a:rPr lang="en-US" sz="1600" dirty="0"/>
              <a:t>At the end of this topic, you should be able to:</a:t>
            </a:r>
          </a:p>
          <a:p>
            <a:pPr lvl="0"/>
            <a:endParaRPr lang="en-US" sz="1600" dirty="0"/>
          </a:p>
          <a:p>
            <a:pPr marL="0" lvl="0" indent="0">
              <a:buNone/>
            </a:pPr>
            <a:r>
              <a:rPr lang="en-US" sz="1600" dirty="0"/>
              <a:t>1. Describe the </a:t>
            </a:r>
            <a:r>
              <a:rPr lang="en-US" sz="1600" b="1" dirty="0"/>
              <a:t>importance of aligning projects </a:t>
            </a:r>
            <a:r>
              <a:rPr lang="en-US" sz="1600" dirty="0"/>
              <a:t>with business   </a:t>
            </a:r>
          </a:p>
          <a:p>
            <a:pPr marL="0" lvl="0" indent="0">
              <a:buNone/>
            </a:pPr>
            <a:r>
              <a:rPr lang="en-US" sz="1600" dirty="0"/>
              <a:t>   strategy, the strategic planning process, and using a SWOT analysis</a:t>
            </a:r>
          </a:p>
          <a:p>
            <a:pPr marL="0" lvl="0" indent="0">
              <a:buNone/>
            </a:pPr>
            <a:endParaRPr lang="en-US" sz="1600" dirty="0"/>
          </a:p>
          <a:p>
            <a:pPr marL="0" lvl="0" indent="0">
              <a:buNone/>
            </a:pPr>
            <a:r>
              <a:rPr lang="en-US" sz="1600" dirty="0"/>
              <a:t>2. Explain </a:t>
            </a:r>
            <a:r>
              <a:rPr lang="en-US" sz="1600" b="1" dirty="0"/>
              <a:t>two different approaches to the project planning process</a:t>
            </a:r>
            <a:r>
              <a:rPr lang="en-US" sz="1600" dirty="0"/>
              <a:t>—a </a:t>
            </a:r>
          </a:p>
          <a:p>
            <a:pPr marL="0" lvl="0" indent="0">
              <a:buNone/>
            </a:pPr>
            <a:r>
              <a:rPr lang="en-US" sz="1600" dirty="0"/>
              <a:t>   four-stage traditional approach and an agile approach</a:t>
            </a:r>
          </a:p>
          <a:p>
            <a:pPr marL="0" lvl="0" indent="0">
              <a:buNone/>
            </a:pPr>
            <a:endParaRPr lang="en-US" sz="1600" dirty="0"/>
          </a:p>
          <a:p>
            <a:pPr marL="0" lvl="0" indent="0">
              <a:buNone/>
            </a:pPr>
            <a:r>
              <a:rPr lang="en-US" sz="1600" dirty="0"/>
              <a:t>3. Summarize the various </a:t>
            </a:r>
            <a:r>
              <a:rPr lang="en-US" sz="1600" b="1" dirty="0"/>
              <a:t>methods for selecting projects </a:t>
            </a:r>
            <a:r>
              <a:rPr lang="en-US" sz="1600" dirty="0"/>
              <a:t>and </a:t>
            </a:r>
          </a:p>
          <a:p>
            <a:pPr marL="0" lvl="0" indent="0">
              <a:buNone/>
            </a:pPr>
            <a:r>
              <a:rPr lang="en-US" sz="1600" dirty="0"/>
              <a:t>    demonstrate how to calculate net present value, return on </a:t>
            </a:r>
          </a:p>
          <a:p>
            <a:pPr marL="0" lvl="0" indent="0">
              <a:buNone/>
            </a:pPr>
            <a:r>
              <a:rPr lang="en-US" sz="1600" dirty="0"/>
              <a:t>    investment, payback, and the weighted score for a project</a:t>
            </a:r>
          </a:p>
          <a:p>
            <a:pPr marL="0" lvl="0" indent="0">
              <a:buNone/>
            </a:pPr>
            <a:endParaRPr lang="en-US" sz="1600" dirty="0"/>
          </a:p>
          <a:p>
            <a:pPr marL="0" lvl="0" indent="0">
              <a:buNone/>
            </a:pPr>
            <a:r>
              <a:rPr lang="en-US" sz="1600" dirty="0"/>
              <a:t>4. Discuss the program selection process and distinguish the </a:t>
            </a:r>
          </a:p>
          <a:p>
            <a:pPr marL="0" lvl="0" indent="0">
              <a:buNone/>
            </a:pPr>
            <a:r>
              <a:rPr lang="en-US" sz="1600" dirty="0"/>
              <a:t>   </a:t>
            </a:r>
            <a:r>
              <a:rPr lang="en-US" sz="1600" b="1" dirty="0"/>
              <a:t>differences between programs and projects</a:t>
            </a:r>
          </a:p>
          <a:p>
            <a:pPr marL="0" lvl="0" indent="0">
              <a:buNone/>
            </a:pPr>
            <a:endParaRPr lang="en-US" sz="1600" dirty="0"/>
          </a:p>
          <a:p>
            <a:pPr marL="0" lvl="0" indent="0">
              <a:buNone/>
            </a:pPr>
            <a:r>
              <a:rPr lang="en-US" sz="1600" dirty="0"/>
              <a:t>5. Describe the </a:t>
            </a:r>
            <a:r>
              <a:rPr lang="en-US" sz="1600" b="1" dirty="0"/>
              <a:t>project portfolio selection process </a:t>
            </a:r>
            <a:r>
              <a:rPr lang="en-US" sz="1600" dirty="0"/>
              <a:t>and the five levels of  </a:t>
            </a:r>
          </a:p>
          <a:p>
            <a:pPr marL="0" lvl="0" indent="0">
              <a:buNone/>
            </a:pPr>
            <a:r>
              <a:rPr lang="en-US" sz="1600" dirty="0"/>
              <a:t>    project portfolio management</a:t>
            </a:r>
          </a:p>
        </p:txBody>
      </p:sp>
      <p:sp>
        <p:nvSpPr>
          <p:cNvPr id="5124" name="Rectangle 2"/>
          <p:cNvSpPr>
            <a:spLocks noGrp="1" noChangeArrowheads="1"/>
          </p:cNvSpPr>
          <p:nvPr>
            <p:ph type="title"/>
          </p:nvPr>
        </p:nvSpPr>
        <p:spPr>
          <a:xfrm>
            <a:off x="183414" y="58457"/>
            <a:ext cx="7843030" cy="1143000"/>
          </a:xfrm>
        </p:spPr>
        <p:txBody>
          <a:bodyPr/>
          <a:lstStyle/>
          <a:p>
            <a:pPr eaLnBrk="1" fontAlgn="auto" hangingPunct="1">
              <a:spcAft>
                <a:spcPts val="0"/>
              </a:spcAft>
              <a:defRPr/>
            </a:pPr>
            <a:r>
              <a:rPr lang="en-MY" sz="2800" dirty="0">
                <a:solidFill>
                  <a:schemeClr val="tx1"/>
                </a:solidFill>
              </a:rPr>
              <a:t>TOPIC LEARNING OUTCOMES</a:t>
            </a:r>
            <a:endParaRPr lang="en-US" sz="2800" dirty="0">
              <a:solidFill>
                <a:schemeClr val="tx1"/>
              </a:solidFill>
            </a:endParaRPr>
          </a:p>
        </p:txBody>
      </p:sp>
      <p:sp>
        <p:nvSpPr>
          <p:cNvPr id="12292" name="Slide Number Placeholder 5"/>
          <p:cNvSpPr>
            <a:spLocks noGrp="1"/>
          </p:cNvSpPr>
          <p:nvPr>
            <p:ph type="sldNum" sz="quarter" idx="4294967295"/>
          </p:nvPr>
        </p:nvSpPr>
        <p:spPr bwMode="auto">
          <a:xfrm>
            <a:off x="8778875" y="6492875"/>
            <a:ext cx="365125" cy="365125"/>
          </a:xfrm>
          <a:prstGeom prst="rect">
            <a:avLst/>
          </a:prstGeom>
          <a:ln>
            <a:miter lim="800000"/>
            <a:headEnd/>
            <a:tailEnd/>
          </a:ln>
        </p:spPr>
        <p:txBody>
          <a:bodyPr wrap="square" lIns="91440" tIns="45720" rIns="91440" bIns="45720" numCol="1" anchorCtr="0" compatLnSpc="1">
            <a:prstTxWarp prst="textNoShape">
              <a:avLst/>
            </a:prstTxWarp>
          </a:bodyPr>
          <a:lstStyle/>
          <a:p>
            <a:pPr>
              <a:defRPr/>
            </a:pPr>
            <a:fld id="{8D33A416-6152-4F32-92BD-5E64AF5AF139}" type="slidenum">
              <a:rPr lang="en-US"/>
              <a:pPr>
                <a:defRPr/>
              </a:pPr>
              <a:t>2</a:t>
            </a:fld>
            <a:endParaRPr lang="en-US" dirty="0"/>
          </a:p>
        </p:txBody>
      </p:sp>
    </p:spTree>
    <p:extLst>
      <p:ext uri="{BB962C8B-B14F-4D97-AF65-F5344CB8AC3E}">
        <p14:creationId xmlns:p14="http://schemas.microsoft.com/office/powerpoint/2010/main" val="9500533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a:xfrm>
            <a:off x="0" y="0"/>
            <a:ext cx="9144000" cy="1143000"/>
          </a:xfrm>
        </p:spPr>
        <p:txBody>
          <a:bodyPr>
            <a:noAutofit/>
          </a:bodyPr>
          <a:lstStyle/>
          <a:p>
            <a:pPr eaLnBrk="1" fontAlgn="auto" hangingPunct="1">
              <a:spcAft>
                <a:spcPts val="0"/>
              </a:spcAft>
              <a:defRPr/>
            </a:pPr>
            <a:r>
              <a:rPr lang="en-US" sz="2800" dirty="0">
                <a:solidFill>
                  <a:schemeClr val="tx1"/>
                </a:solidFill>
              </a:rPr>
              <a:t>Figure 2-7. Intranet Project NPV Example</a:t>
            </a:r>
          </a:p>
        </p:txBody>
      </p:sp>
      <p:pic>
        <p:nvPicPr>
          <p:cNvPr id="31747" name="Picture 3" descr="Fig02-05"/>
          <p:cNvPicPr>
            <a:picLocks noChangeAspect="1" noChangeArrowheads="1"/>
          </p:cNvPicPr>
          <p:nvPr/>
        </p:nvPicPr>
        <p:blipFill>
          <a:blip r:embed="rId2"/>
          <a:srcRect b="5519"/>
          <a:stretch>
            <a:fillRect/>
          </a:stretch>
        </p:blipFill>
        <p:spPr bwMode="auto">
          <a:xfrm>
            <a:off x="609600" y="990600"/>
            <a:ext cx="7620000" cy="4756150"/>
          </a:xfrm>
          <a:prstGeom prst="rect">
            <a:avLst/>
          </a:prstGeom>
          <a:noFill/>
          <a:ln w="9525">
            <a:noFill/>
            <a:miter lim="800000"/>
            <a:headEnd/>
            <a:tailEnd/>
          </a:ln>
        </p:spPr>
      </p:pic>
      <p:sp>
        <p:nvSpPr>
          <p:cNvPr id="8" name="Rectangle 6"/>
          <p:cNvSpPr>
            <a:spLocks noChangeArrowheads="1"/>
          </p:cNvSpPr>
          <p:nvPr/>
        </p:nvSpPr>
        <p:spPr bwMode="auto">
          <a:xfrm>
            <a:off x="1905000" y="5715000"/>
            <a:ext cx="5334000" cy="258532"/>
          </a:xfrm>
          <a:prstGeom prst="rect">
            <a:avLst/>
          </a:prstGeom>
          <a:noFill/>
          <a:ln w="9525" cap="flat" cmpd="sng" algn="ctr">
            <a:noFill/>
            <a:prstDash val="solid"/>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90000"/>
              </a:lnSpc>
              <a:spcBef>
                <a:spcPct val="20000"/>
              </a:spcBef>
              <a:spcAft>
                <a:spcPct val="0"/>
              </a:spcAft>
              <a:buClrTx/>
              <a:buSzTx/>
              <a:buNone/>
              <a:tabLst/>
            </a:pPr>
            <a:r>
              <a:rPr kumimoji="0" lang="en-US" sz="12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Schwalbe, Information Technology Project Management, Sixth Edition, 2010</a:t>
            </a:r>
            <a:endParaRPr kumimoji="0" lang="en-US" sz="2400" b="0" i="0" u="none" strike="noStrike" cap="none" normalizeH="0" baseline="0" dirty="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0216517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p:cNvSpPr>
            <a:spLocks noGrp="1" noChangeArrowheads="1"/>
          </p:cNvSpPr>
          <p:nvPr>
            <p:ph idx="1"/>
          </p:nvPr>
        </p:nvSpPr>
        <p:spPr>
          <a:xfrm>
            <a:off x="304800" y="1636059"/>
            <a:ext cx="8382000" cy="4572000"/>
          </a:xfrm>
        </p:spPr>
        <p:txBody>
          <a:bodyPr>
            <a:normAutofit/>
          </a:bodyPr>
          <a:lstStyle/>
          <a:p>
            <a:pPr marL="533400" indent="-533400" eaLnBrk="1" hangingPunct="1">
              <a:buFontTx/>
              <a:buAutoNum type="arabicPeriod"/>
            </a:pPr>
            <a:r>
              <a:rPr lang="en-US" dirty="0"/>
              <a:t>Determine the estimated costs and benefits for the life of the project and the products it produces.</a:t>
            </a:r>
          </a:p>
          <a:p>
            <a:pPr marL="533400" indent="-533400" eaLnBrk="1" hangingPunct="1">
              <a:buFontTx/>
              <a:buAutoNum type="arabicPeriod"/>
            </a:pPr>
            <a:r>
              <a:rPr lang="en-US" dirty="0"/>
              <a:t>Determine the discount rate. A </a:t>
            </a:r>
            <a:r>
              <a:rPr lang="en-US" b="1" dirty="0"/>
              <a:t>discount rate </a:t>
            </a:r>
            <a:r>
              <a:rPr lang="en-US" dirty="0"/>
              <a:t>is the rate used in discounting future cash flows. The annual </a:t>
            </a:r>
            <a:r>
              <a:rPr lang="en-US" b="1" dirty="0"/>
              <a:t>discount factor </a:t>
            </a:r>
            <a:r>
              <a:rPr lang="en-US" dirty="0"/>
              <a:t>is a multiplier for each year based on the discount rate and year (calculated as 1/(1+r)t, where </a:t>
            </a:r>
            <a:r>
              <a:rPr lang="en-US" i="1" dirty="0"/>
              <a:t>r </a:t>
            </a:r>
            <a:r>
              <a:rPr lang="en-US" dirty="0"/>
              <a:t>is the discount rate, and </a:t>
            </a:r>
            <a:r>
              <a:rPr lang="en-US" i="1" dirty="0"/>
              <a:t>t </a:t>
            </a:r>
            <a:r>
              <a:rPr lang="en-US" dirty="0"/>
              <a:t>is the year).</a:t>
            </a:r>
          </a:p>
          <a:p>
            <a:pPr marL="533400" indent="-533400" eaLnBrk="1" hangingPunct="1">
              <a:buFontTx/>
              <a:buAutoNum type="arabicPeriod"/>
            </a:pPr>
            <a:r>
              <a:rPr lang="en-US" dirty="0"/>
              <a:t>Calculate the net present value by subtracting the total discounted costs from the total discounted benefits.</a:t>
            </a:r>
          </a:p>
        </p:txBody>
      </p:sp>
      <p:sp>
        <p:nvSpPr>
          <p:cNvPr id="35842" name="Rectangle 2"/>
          <p:cNvSpPr>
            <a:spLocks noGrp="1" noChangeArrowheads="1"/>
          </p:cNvSpPr>
          <p:nvPr>
            <p:ph type="title"/>
          </p:nvPr>
        </p:nvSpPr>
        <p:spPr/>
        <p:txBody>
          <a:bodyPr/>
          <a:lstStyle/>
          <a:p>
            <a:pPr eaLnBrk="1" hangingPunct="1">
              <a:defRPr/>
            </a:pPr>
            <a:r>
              <a:rPr lang="en-US" sz="2800" dirty="0">
                <a:solidFill>
                  <a:schemeClr val="tx1"/>
                </a:solidFill>
              </a:rPr>
              <a:t>Steps for Calculating NPV</a:t>
            </a:r>
          </a:p>
        </p:txBody>
      </p:sp>
    </p:spTree>
    <p:extLst>
      <p:ext uri="{BB962C8B-B14F-4D97-AF65-F5344CB8AC3E}">
        <p14:creationId xmlns:p14="http://schemas.microsoft.com/office/powerpoint/2010/main" val="26444767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p:cNvSpPr>
            <a:spLocks noGrp="1" noChangeArrowheads="1"/>
          </p:cNvSpPr>
          <p:nvPr>
            <p:ph idx="1"/>
          </p:nvPr>
        </p:nvSpPr>
        <p:spPr>
          <a:xfrm>
            <a:off x="152400" y="1371600"/>
            <a:ext cx="8839200" cy="4800600"/>
          </a:xfrm>
        </p:spPr>
        <p:txBody>
          <a:bodyPr/>
          <a:lstStyle/>
          <a:p>
            <a:pPr eaLnBrk="1" hangingPunct="1"/>
            <a:r>
              <a:rPr lang="en-US" sz="2400" b="1" dirty="0"/>
              <a:t>Return on investment (ROI) </a:t>
            </a:r>
            <a:r>
              <a:rPr lang="en-US" sz="2400" dirty="0"/>
              <a:t>is the result of subtracting the project costs from the benefits and then dividing by the costs.</a:t>
            </a:r>
          </a:p>
          <a:p>
            <a:pPr eaLnBrk="1" hangingPunct="1"/>
            <a:r>
              <a:rPr lang="en-US" sz="2400" dirty="0"/>
              <a:t>For example, if you invest $100 today and next year your investment is worth $110, your ROI is ($110 – 100)/100, or 0.10 (10 percent)</a:t>
            </a:r>
          </a:p>
          <a:p>
            <a:pPr eaLnBrk="1" hangingPunct="1"/>
            <a:r>
              <a:rPr lang="en-US" sz="2400" dirty="0"/>
              <a:t>Note that the ROI is always a percentage, and the higher the ROI, the better</a:t>
            </a:r>
          </a:p>
          <a:p>
            <a:pPr eaLnBrk="1" hangingPunct="1"/>
            <a:r>
              <a:rPr lang="en-US" sz="2400" dirty="0"/>
              <a:t>Many organizations have a </a:t>
            </a:r>
            <a:r>
              <a:rPr lang="en-US" sz="2400" b="1" dirty="0"/>
              <a:t>required rate of return</a:t>
            </a:r>
            <a:r>
              <a:rPr lang="en-US" sz="2400" dirty="0"/>
              <a:t> for projects</a:t>
            </a:r>
            <a:r>
              <a:rPr lang="en-US" sz="2400" dirty="0">
                <a:cs typeface="Times New Roman" pitchFamily="18" charset="0"/>
              </a:rPr>
              <a:t>—</a:t>
            </a:r>
            <a:r>
              <a:rPr lang="en-US" sz="2400" dirty="0"/>
              <a:t>the minimum acceptable rate of return on an investment</a:t>
            </a:r>
          </a:p>
          <a:p>
            <a:pPr eaLnBrk="1" hangingPunct="1"/>
            <a:r>
              <a:rPr lang="en-US" sz="2400" dirty="0"/>
              <a:t>You can find the</a:t>
            </a:r>
            <a:r>
              <a:rPr lang="en-US" sz="2400" b="1" dirty="0"/>
              <a:t> internal rate of return (IRR) </a:t>
            </a:r>
            <a:r>
              <a:rPr lang="en-US" sz="2400" dirty="0"/>
              <a:t>by finding what discount rate results in an NPV of zero for the project</a:t>
            </a:r>
          </a:p>
          <a:p>
            <a:pPr eaLnBrk="1" hangingPunct="1"/>
            <a:endParaRPr lang="en-US" sz="2400" dirty="0"/>
          </a:p>
          <a:p>
            <a:pPr eaLnBrk="1" hangingPunct="1">
              <a:buFont typeface="Wingdings 3" pitchFamily="18" charset="2"/>
              <a:buNone/>
            </a:pPr>
            <a:endParaRPr lang="en-US" sz="2400" dirty="0"/>
          </a:p>
        </p:txBody>
      </p:sp>
      <p:sp>
        <p:nvSpPr>
          <p:cNvPr id="36866" name="Rectangle 2"/>
          <p:cNvSpPr>
            <a:spLocks noGrp="1" noChangeArrowheads="1"/>
          </p:cNvSpPr>
          <p:nvPr>
            <p:ph type="title"/>
          </p:nvPr>
        </p:nvSpPr>
        <p:spPr/>
        <p:txBody>
          <a:bodyPr/>
          <a:lstStyle/>
          <a:p>
            <a:pPr eaLnBrk="1" hangingPunct="1">
              <a:defRPr/>
            </a:pPr>
            <a:r>
              <a:rPr lang="en-US" sz="2800" dirty="0">
                <a:solidFill>
                  <a:schemeClr val="tx1"/>
                </a:solidFill>
              </a:rPr>
              <a:t>Return on Investment</a:t>
            </a:r>
          </a:p>
        </p:txBody>
      </p:sp>
    </p:spTree>
    <p:extLst>
      <p:ext uri="{BB962C8B-B14F-4D97-AF65-F5344CB8AC3E}">
        <p14:creationId xmlns:p14="http://schemas.microsoft.com/office/powerpoint/2010/main" val="998880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p:cNvSpPr>
            <a:spLocks noGrp="1" noChangeArrowheads="1"/>
          </p:cNvSpPr>
          <p:nvPr>
            <p:ph idx="1"/>
          </p:nvPr>
        </p:nvSpPr>
        <p:spPr>
          <a:xfrm>
            <a:off x="485775" y="1471613"/>
            <a:ext cx="8229600" cy="4937125"/>
          </a:xfrm>
        </p:spPr>
        <p:txBody>
          <a:bodyPr/>
          <a:lstStyle/>
          <a:p>
            <a:pPr eaLnBrk="1" hangingPunct="1"/>
            <a:r>
              <a:rPr lang="en-US" sz="2800" b="1" dirty="0"/>
              <a:t>Payback period </a:t>
            </a:r>
            <a:r>
              <a:rPr lang="en-US" sz="2800" dirty="0"/>
              <a:t>is the amount of time it will take to recoup—in the form of net cash inflows—the total dollars invested in a project</a:t>
            </a:r>
          </a:p>
          <a:p>
            <a:pPr eaLnBrk="1" hangingPunct="1"/>
            <a:r>
              <a:rPr lang="en-US" sz="2800" dirty="0"/>
              <a:t>Payback analysis determines how much time will lapse before accrued benefits overtake accrued and continuing costs</a:t>
            </a:r>
          </a:p>
          <a:p>
            <a:pPr eaLnBrk="1" hangingPunct="1"/>
            <a:r>
              <a:rPr lang="en-US" sz="2800" dirty="0"/>
              <a:t>Payback occurs in the year when the cumulative benefits minus costs reach zero</a:t>
            </a:r>
          </a:p>
          <a:p>
            <a:pPr eaLnBrk="1" hangingPunct="1"/>
            <a:r>
              <a:rPr lang="en-US" sz="2800" dirty="0"/>
              <a:t>The </a:t>
            </a:r>
            <a:r>
              <a:rPr lang="en-US" sz="2800" dirty="0">
                <a:solidFill>
                  <a:srgbClr val="FF0000"/>
                </a:solidFill>
              </a:rPr>
              <a:t>shorter </a:t>
            </a:r>
            <a:r>
              <a:rPr lang="en-US" sz="2800" dirty="0"/>
              <a:t>the payback period, the better</a:t>
            </a:r>
          </a:p>
          <a:p>
            <a:pPr eaLnBrk="1" hangingPunct="1"/>
            <a:endParaRPr lang="en-US" dirty="0"/>
          </a:p>
        </p:txBody>
      </p:sp>
      <p:sp>
        <p:nvSpPr>
          <p:cNvPr id="37890" name="Rectangle 2"/>
          <p:cNvSpPr>
            <a:spLocks noGrp="1" noChangeArrowheads="1"/>
          </p:cNvSpPr>
          <p:nvPr>
            <p:ph type="title"/>
          </p:nvPr>
        </p:nvSpPr>
        <p:spPr/>
        <p:txBody>
          <a:bodyPr/>
          <a:lstStyle/>
          <a:p>
            <a:pPr eaLnBrk="1" hangingPunct="1">
              <a:defRPr/>
            </a:pPr>
            <a:r>
              <a:rPr lang="en-US" sz="2800" dirty="0">
                <a:solidFill>
                  <a:schemeClr val="tx1"/>
                </a:solidFill>
              </a:rPr>
              <a:t>Payback Analysis</a:t>
            </a:r>
          </a:p>
        </p:txBody>
      </p:sp>
    </p:spTree>
    <p:extLst>
      <p:ext uri="{BB962C8B-B14F-4D97-AF65-F5344CB8AC3E}">
        <p14:creationId xmlns:p14="http://schemas.microsoft.com/office/powerpoint/2010/main" val="24126337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ChangeArrowheads="1"/>
          </p:cNvSpPr>
          <p:nvPr>
            <p:ph type="title"/>
          </p:nvPr>
        </p:nvSpPr>
        <p:spPr>
          <a:xfrm>
            <a:off x="457200" y="0"/>
            <a:ext cx="8229600" cy="762000"/>
          </a:xfrm>
        </p:spPr>
        <p:txBody>
          <a:bodyPr/>
          <a:lstStyle/>
          <a:p>
            <a:pPr eaLnBrk="1" fontAlgn="auto" hangingPunct="1">
              <a:spcAft>
                <a:spcPts val="0"/>
              </a:spcAft>
              <a:defRPr/>
            </a:pPr>
            <a:r>
              <a:rPr lang="en-US" sz="2800" dirty="0">
                <a:solidFill>
                  <a:schemeClr val="tx1"/>
                </a:solidFill>
              </a:rPr>
              <a:t>Figure 2-8. Charting the Payback Period</a:t>
            </a:r>
          </a:p>
        </p:txBody>
      </p:sp>
      <p:pic>
        <p:nvPicPr>
          <p:cNvPr id="35847" name="Picture 6" descr="fig2-6.jpg"/>
          <p:cNvPicPr>
            <a:picLocks noChangeAspect="1" noChangeArrowheads="1"/>
          </p:cNvPicPr>
          <p:nvPr/>
        </p:nvPicPr>
        <p:blipFill>
          <a:blip r:embed="rId2"/>
          <a:srcRect/>
          <a:stretch>
            <a:fillRect/>
          </a:stretch>
        </p:blipFill>
        <p:spPr bwMode="auto">
          <a:xfrm>
            <a:off x="1066800" y="790575"/>
            <a:ext cx="6477000" cy="5434278"/>
          </a:xfrm>
          <a:prstGeom prst="rect">
            <a:avLst/>
          </a:prstGeom>
          <a:noFill/>
          <a:ln w="9525">
            <a:noFill/>
            <a:miter lim="800000"/>
            <a:headEnd/>
            <a:tailEnd/>
          </a:ln>
        </p:spPr>
      </p:pic>
    </p:spTree>
    <p:extLst>
      <p:ext uri="{BB962C8B-B14F-4D97-AF65-F5344CB8AC3E}">
        <p14:creationId xmlns:p14="http://schemas.microsoft.com/office/powerpoint/2010/main" val="173125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idx="1"/>
          </p:nvPr>
        </p:nvSpPr>
        <p:spPr>
          <a:xfrm>
            <a:off x="215153" y="1455738"/>
            <a:ext cx="8686800" cy="4953000"/>
          </a:xfrm>
        </p:spPr>
        <p:txBody>
          <a:bodyPr/>
          <a:lstStyle/>
          <a:p>
            <a:pPr eaLnBrk="1" hangingPunct="1"/>
            <a:r>
              <a:rPr lang="en-US" sz="2800" dirty="0"/>
              <a:t>A </a:t>
            </a:r>
            <a:r>
              <a:rPr lang="en-US" sz="2800" b="1" dirty="0"/>
              <a:t>weighted scoring model </a:t>
            </a:r>
            <a:r>
              <a:rPr lang="en-US" sz="2800" dirty="0"/>
              <a:t>is a tool that provides a systematic process for selecting projects based on many criteria</a:t>
            </a:r>
          </a:p>
          <a:p>
            <a:pPr eaLnBrk="1" hangingPunct="1"/>
            <a:r>
              <a:rPr lang="en-US" sz="2800" dirty="0"/>
              <a:t>To create a weighted scoring model:</a:t>
            </a:r>
          </a:p>
          <a:p>
            <a:pPr lvl="1" eaLnBrk="1" hangingPunct="1"/>
            <a:r>
              <a:rPr lang="en-US" sz="2400" dirty="0"/>
              <a:t>Identify criteria important to the project selection process</a:t>
            </a:r>
          </a:p>
          <a:p>
            <a:pPr lvl="1" eaLnBrk="1" hangingPunct="1"/>
            <a:r>
              <a:rPr lang="en-US" sz="2400" dirty="0"/>
              <a:t>Assign a weight to each criterion (so they add up to 100 percent)</a:t>
            </a:r>
          </a:p>
          <a:p>
            <a:pPr lvl="1" eaLnBrk="1" hangingPunct="1"/>
            <a:r>
              <a:rPr lang="en-US" sz="2400" dirty="0"/>
              <a:t>Assign numerical scores to each criterion for each project</a:t>
            </a:r>
          </a:p>
          <a:p>
            <a:pPr lvl="1" eaLnBrk="1" hangingPunct="1"/>
            <a:r>
              <a:rPr lang="en-US" sz="2400" dirty="0"/>
              <a:t>Calculate the weighted scores by multiplying the weight for each criterion by its score and adding the resulting values</a:t>
            </a:r>
          </a:p>
        </p:txBody>
      </p:sp>
      <p:sp>
        <p:nvSpPr>
          <p:cNvPr id="39938" name="Rectangle 2"/>
          <p:cNvSpPr>
            <a:spLocks noGrp="1" noChangeArrowheads="1"/>
          </p:cNvSpPr>
          <p:nvPr>
            <p:ph type="title"/>
          </p:nvPr>
        </p:nvSpPr>
        <p:spPr/>
        <p:txBody>
          <a:bodyPr/>
          <a:lstStyle/>
          <a:p>
            <a:pPr eaLnBrk="1" hangingPunct="1">
              <a:defRPr/>
            </a:pPr>
            <a:r>
              <a:rPr lang="en-US" sz="2800" dirty="0">
                <a:solidFill>
                  <a:schemeClr val="tx1"/>
                </a:solidFill>
              </a:rPr>
              <a:t>Weighted Scoring Models</a:t>
            </a:r>
          </a:p>
        </p:txBody>
      </p:sp>
    </p:spTree>
    <p:extLst>
      <p:ext uri="{BB962C8B-B14F-4D97-AF65-F5344CB8AC3E}">
        <p14:creationId xmlns:p14="http://schemas.microsoft.com/office/powerpoint/2010/main" val="36228399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Grp="1" noChangeArrowheads="1"/>
          </p:cNvSpPr>
          <p:nvPr>
            <p:ph type="title"/>
          </p:nvPr>
        </p:nvSpPr>
        <p:spPr>
          <a:xfrm>
            <a:off x="457200" y="0"/>
            <a:ext cx="8229600" cy="1143000"/>
          </a:xfrm>
        </p:spPr>
        <p:txBody>
          <a:bodyPr>
            <a:normAutofit/>
          </a:bodyPr>
          <a:lstStyle/>
          <a:p>
            <a:pPr eaLnBrk="1" fontAlgn="auto" hangingPunct="1">
              <a:spcAft>
                <a:spcPts val="0"/>
              </a:spcAft>
              <a:defRPr/>
            </a:pPr>
            <a:r>
              <a:rPr lang="en-US" sz="2800" dirty="0">
                <a:solidFill>
                  <a:schemeClr val="tx1"/>
                </a:solidFill>
              </a:rPr>
              <a:t>Figure 2-9. Sample Weighted Scoring Model for Project Selection</a:t>
            </a:r>
          </a:p>
        </p:txBody>
      </p:sp>
      <p:sp>
        <p:nvSpPr>
          <p:cNvPr id="38919" name="Rectangle 7"/>
          <p:cNvSpPr>
            <a:spLocks noChangeArrowheads="1"/>
          </p:cNvSpPr>
          <p:nvPr/>
        </p:nvSpPr>
        <p:spPr bwMode="auto">
          <a:xfrm>
            <a:off x="0" y="0"/>
            <a:ext cx="9144000" cy="0"/>
          </a:xfrm>
          <a:prstGeom prst="rect">
            <a:avLst/>
          </a:prstGeom>
          <a:noFill/>
          <a:ln w="9525" cap="flat" cmpd="sng" algn="ctr">
            <a:noFill/>
            <a:prstDash val="solid"/>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8918" name="Object 6"/>
          <p:cNvGraphicFramePr>
            <a:graphicFrameLocks noChangeAspect="1"/>
          </p:cNvGraphicFramePr>
          <p:nvPr>
            <p:extLst>
              <p:ext uri="{D42A27DB-BD31-4B8C-83A1-F6EECF244321}">
                <p14:modId xmlns:p14="http://schemas.microsoft.com/office/powerpoint/2010/main" val="4264244375"/>
              </p:ext>
            </p:extLst>
          </p:nvPr>
        </p:nvGraphicFramePr>
        <p:xfrm>
          <a:off x="1524000" y="1219200"/>
          <a:ext cx="5562600" cy="5066572"/>
        </p:xfrm>
        <a:graphic>
          <a:graphicData uri="http://schemas.openxmlformats.org/presentationml/2006/ole">
            <mc:AlternateContent xmlns:mc="http://schemas.openxmlformats.org/markup-compatibility/2006">
              <mc:Choice xmlns:v="urn:schemas-microsoft-com:vml" Requires="v">
                <p:oleObj name="Worksheet" r:id="rId2" imgW="4067175" imgH="4010025" progId="Excel.Sheet.12">
                  <p:embed/>
                </p:oleObj>
              </mc:Choice>
              <mc:Fallback>
                <p:oleObj name="Worksheet" r:id="rId2" imgW="4067175" imgH="4010025" progId="Excel.Sheet.12">
                  <p:embed/>
                  <p:pic>
                    <p:nvPicPr>
                      <p:cNvPr id="38918"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219200"/>
                        <a:ext cx="5562600" cy="50665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339158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p:cNvSpPr>
            <a:spLocks noGrp="1" noChangeArrowheads="1"/>
          </p:cNvSpPr>
          <p:nvPr>
            <p:ph idx="1"/>
          </p:nvPr>
        </p:nvSpPr>
        <p:spPr>
          <a:xfrm>
            <a:off x="457200" y="1417638"/>
            <a:ext cx="8534400" cy="4937125"/>
          </a:xfrm>
        </p:spPr>
        <p:txBody>
          <a:bodyPr/>
          <a:lstStyle/>
          <a:p>
            <a:pPr eaLnBrk="1" hangingPunct="1"/>
            <a:r>
              <a:rPr lang="en-US" sz="2800" dirty="0"/>
              <a:t>Dr. Robert Kaplan and Dr. David Norton developed another approach to help select and manage projects that align with business strategy</a:t>
            </a:r>
          </a:p>
          <a:p>
            <a:pPr eaLnBrk="1" hangingPunct="1"/>
            <a:r>
              <a:rPr lang="en-US" sz="2800" dirty="0"/>
              <a:t>A </a:t>
            </a:r>
            <a:r>
              <a:rPr lang="en-US" sz="2800" b="1" dirty="0"/>
              <a:t>balanced scorecard </a:t>
            </a:r>
            <a:r>
              <a:rPr lang="en-US" sz="2800" dirty="0"/>
              <a:t>is a methodology that converts an organization’s value drivers—such as customer service, innovation, operational efficiency, and financial performance—to a series of defined metrics</a:t>
            </a:r>
          </a:p>
          <a:p>
            <a:pPr eaLnBrk="1" hangingPunct="1"/>
            <a:r>
              <a:rPr lang="en-US" sz="2800" dirty="0"/>
              <a:t>Visit </a:t>
            </a:r>
            <a:r>
              <a:rPr lang="en-US" sz="2800" i="1" dirty="0"/>
              <a:t>www.balancedscorecard.org </a:t>
            </a:r>
            <a:r>
              <a:rPr lang="en-US" sz="2800" dirty="0"/>
              <a:t>for more information on using this approach to select projects</a:t>
            </a:r>
          </a:p>
          <a:p>
            <a:pPr eaLnBrk="1" hangingPunct="1"/>
            <a:endParaRPr lang="en-US" sz="2800" dirty="0"/>
          </a:p>
          <a:p>
            <a:pPr eaLnBrk="1" hangingPunct="1"/>
            <a:endParaRPr lang="en-US" dirty="0"/>
          </a:p>
          <a:p>
            <a:pPr eaLnBrk="1" hangingPunct="1"/>
            <a:endParaRPr lang="en-US" dirty="0"/>
          </a:p>
        </p:txBody>
      </p:sp>
      <p:sp>
        <p:nvSpPr>
          <p:cNvPr id="44034" name="Rectangle 2"/>
          <p:cNvSpPr>
            <a:spLocks noGrp="1" noChangeArrowheads="1"/>
          </p:cNvSpPr>
          <p:nvPr>
            <p:ph type="title"/>
          </p:nvPr>
        </p:nvSpPr>
        <p:spPr>
          <a:xfrm>
            <a:off x="457200" y="274638"/>
            <a:ext cx="8534400" cy="1143000"/>
          </a:xfrm>
        </p:spPr>
        <p:txBody>
          <a:bodyPr>
            <a:normAutofit/>
          </a:bodyPr>
          <a:lstStyle/>
          <a:p>
            <a:pPr eaLnBrk="1" hangingPunct="1">
              <a:defRPr/>
            </a:pPr>
            <a:r>
              <a:rPr lang="en-US" sz="2800" dirty="0">
                <a:solidFill>
                  <a:schemeClr val="tx1"/>
                </a:solidFill>
              </a:rPr>
              <a:t>Implementing a Balanced Scorecard</a:t>
            </a:r>
          </a:p>
        </p:txBody>
      </p:sp>
    </p:spTree>
    <p:extLst>
      <p:ext uri="{BB962C8B-B14F-4D97-AF65-F5344CB8AC3E}">
        <p14:creationId xmlns:p14="http://schemas.microsoft.com/office/powerpoint/2010/main" val="369508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1000"/>
            <a:ext cx="9144000" cy="457200"/>
          </a:xfrm>
        </p:spPr>
        <p:txBody>
          <a:bodyPr>
            <a:noAutofit/>
          </a:bodyPr>
          <a:lstStyle/>
          <a:p>
            <a:pPr>
              <a:defRPr/>
            </a:pPr>
            <a:r>
              <a:rPr lang="en-US" sz="2800" dirty="0">
                <a:solidFill>
                  <a:schemeClr val="tx1"/>
                </a:solidFill>
              </a:rPr>
              <a:t>Figure 2-10. </a:t>
            </a:r>
            <a:r>
              <a:rPr lang="en-US" sz="2800" dirty="0">
                <a:solidFill>
                  <a:schemeClr val="tx1"/>
                </a:solidFill>
                <a:effectLst/>
              </a:rPr>
              <a:t>Sample Balanced Scorecard Strategy Map (Nemours)</a:t>
            </a:r>
            <a:endParaRPr lang="en-US" sz="2800" dirty="0">
              <a:solidFill>
                <a:schemeClr val="tx1"/>
              </a:solidFill>
            </a:endParaRPr>
          </a:p>
        </p:txBody>
      </p:sp>
      <p:pic>
        <p:nvPicPr>
          <p:cNvPr id="5" name="Picture 4"/>
          <p:cNvPicPr/>
          <p:nvPr/>
        </p:nvPicPr>
        <p:blipFill>
          <a:blip r:embed="rId2" cstate="print">
            <a:extLst>
              <a:ext uri="{BEBA8EAE-BF5A-486C-A8C5-ECC9F3942E4B}">
                <a14:imgProps xmlns:a14="http://schemas.microsoft.com/office/drawing/2010/main">
                  <a14:imgLayer r:embed="rId3">
                    <a14:imgEffect>
                      <a14:sharpenSoften amount="25000"/>
                    </a14:imgEffect>
                    <a14:imgEffect>
                      <a14:saturation sat="0"/>
                    </a14:imgEffect>
                  </a14:imgLayer>
                </a14:imgProps>
              </a:ext>
              <a:ext uri="{28A0092B-C50C-407E-A947-70E740481C1C}">
                <a14:useLocalDpi xmlns:a14="http://schemas.microsoft.com/office/drawing/2010/main" val="0"/>
              </a:ext>
            </a:extLst>
          </a:blip>
          <a:stretch>
            <a:fillRect/>
          </a:stretch>
        </p:blipFill>
        <p:spPr>
          <a:xfrm>
            <a:off x="914400" y="1219200"/>
            <a:ext cx="6629400" cy="4800600"/>
          </a:xfrm>
          <a:prstGeom prst="rect">
            <a:avLst/>
          </a:prstGeom>
        </p:spPr>
      </p:pic>
    </p:spTree>
    <p:extLst>
      <p:ext uri="{BB962C8B-B14F-4D97-AF65-F5344CB8AC3E}">
        <p14:creationId xmlns:p14="http://schemas.microsoft.com/office/powerpoint/2010/main" val="16898811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Grp="1" noChangeArrowheads="1"/>
          </p:cNvSpPr>
          <p:nvPr>
            <p:ph idx="1"/>
          </p:nvPr>
        </p:nvSpPr>
        <p:spPr>
          <a:xfrm>
            <a:off x="242047" y="1645024"/>
            <a:ext cx="8686800" cy="4800600"/>
          </a:xfrm>
        </p:spPr>
        <p:txBody>
          <a:bodyPr/>
          <a:lstStyle/>
          <a:p>
            <a:pPr eaLnBrk="1" hangingPunct="1"/>
            <a:r>
              <a:rPr lang="en-US" sz="2600" dirty="0"/>
              <a:t>Another approach to project selection is </a:t>
            </a:r>
            <a:r>
              <a:rPr lang="en-US" sz="2600" b="1" dirty="0"/>
              <a:t>based on the time it will take to complete a project</a:t>
            </a:r>
            <a:r>
              <a:rPr lang="en-US" sz="2600" dirty="0"/>
              <a:t> or the date by which it must be done</a:t>
            </a:r>
          </a:p>
          <a:p>
            <a:pPr eaLnBrk="1" hangingPunct="1"/>
            <a:r>
              <a:rPr lang="en-US" sz="2600" dirty="0"/>
              <a:t>For example, some potential projects must be finished within a specific time period. If they cannot be finished by this set date, they are no longer valid projects</a:t>
            </a:r>
          </a:p>
          <a:p>
            <a:pPr eaLnBrk="1" hangingPunct="1"/>
            <a:r>
              <a:rPr lang="en-US" sz="2600" dirty="0"/>
              <a:t>Some projects can be completed very quickly—within a few weeks, days, or even minutes. However, even though many projects can be completed quickly, it is still important to prioritize them</a:t>
            </a:r>
          </a:p>
          <a:p>
            <a:pPr eaLnBrk="1" hangingPunct="1"/>
            <a:endParaRPr lang="en-US" dirty="0"/>
          </a:p>
        </p:txBody>
      </p:sp>
      <p:sp>
        <p:nvSpPr>
          <p:cNvPr id="47106" name="Rectangle 2"/>
          <p:cNvSpPr>
            <a:spLocks noGrp="1" noChangeArrowheads="1"/>
          </p:cNvSpPr>
          <p:nvPr>
            <p:ph type="title"/>
          </p:nvPr>
        </p:nvSpPr>
        <p:spPr/>
        <p:txBody>
          <a:bodyPr/>
          <a:lstStyle/>
          <a:p>
            <a:pPr eaLnBrk="1" hangingPunct="1">
              <a:defRPr/>
            </a:pPr>
            <a:r>
              <a:rPr lang="en-US" sz="2800" dirty="0">
                <a:solidFill>
                  <a:schemeClr val="tx1"/>
                </a:solidFill>
              </a:rPr>
              <a:t>Project Time Frame</a:t>
            </a:r>
          </a:p>
        </p:txBody>
      </p:sp>
    </p:spTree>
    <p:extLst>
      <p:ext uri="{BB962C8B-B14F-4D97-AF65-F5344CB8AC3E}">
        <p14:creationId xmlns:p14="http://schemas.microsoft.com/office/powerpoint/2010/main" val="3358848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804106F-FA64-286A-04FC-353B30B818C8}"/>
              </a:ext>
            </a:extLst>
          </p:cNvPr>
          <p:cNvSpPr>
            <a:spLocks noGrp="1"/>
          </p:cNvSpPr>
          <p:nvPr>
            <p:ph idx="1"/>
          </p:nvPr>
        </p:nvSpPr>
        <p:spPr>
          <a:xfrm>
            <a:off x="190500" y="2130028"/>
            <a:ext cx="8296275" cy="3394472"/>
          </a:xfrm>
        </p:spPr>
        <p:txBody>
          <a:bodyPr/>
          <a:lstStyle/>
          <a:p>
            <a:pPr marL="0" indent="0">
              <a:buNone/>
            </a:pPr>
            <a:r>
              <a:rPr lang="en-US" dirty="0"/>
              <a:t>Different Methods of Selection and aligning projects to Business Strategy</a:t>
            </a:r>
            <a:endParaRPr lang="en-MY" dirty="0"/>
          </a:p>
        </p:txBody>
      </p:sp>
      <p:sp>
        <p:nvSpPr>
          <p:cNvPr id="4" name="Title 3">
            <a:extLst>
              <a:ext uri="{FF2B5EF4-FFF2-40B4-BE49-F238E27FC236}">
                <a16:creationId xmlns:a16="http://schemas.microsoft.com/office/drawing/2014/main" id="{8030856A-6B10-E63A-FF9D-FCC3E858E38B}"/>
              </a:ext>
            </a:extLst>
          </p:cNvPr>
          <p:cNvSpPr>
            <a:spLocks noGrp="1"/>
          </p:cNvSpPr>
          <p:nvPr>
            <p:ph type="title"/>
          </p:nvPr>
        </p:nvSpPr>
        <p:spPr/>
        <p:txBody>
          <a:bodyPr/>
          <a:lstStyle/>
          <a:p>
            <a:r>
              <a:rPr lang="en-MY" sz="2800" dirty="0">
                <a:solidFill>
                  <a:schemeClr val="tx1"/>
                </a:solidFill>
              </a:rPr>
              <a:t>Contents &amp; Structure</a:t>
            </a:r>
          </a:p>
        </p:txBody>
      </p:sp>
    </p:spTree>
    <p:extLst>
      <p:ext uri="{BB962C8B-B14F-4D97-AF65-F5344CB8AC3E}">
        <p14:creationId xmlns:p14="http://schemas.microsoft.com/office/powerpoint/2010/main" val="12221726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p:cNvSpPr>
            <a:spLocks noGrp="1" noChangeArrowheads="1"/>
          </p:cNvSpPr>
          <p:nvPr>
            <p:ph idx="1"/>
          </p:nvPr>
        </p:nvSpPr>
        <p:spPr>
          <a:xfrm>
            <a:off x="457200" y="1219200"/>
            <a:ext cx="8229600" cy="4937125"/>
          </a:xfrm>
        </p:spPr>
        <p:txBody>
          <a:bodyPr/>
          <a:lstStyle/>
          <a:p>
            <a:pPr eaLnBrk="1" hangingPunct="1"/>
            <a:r>
              <a:rPr lang="en-US" dirty="0"/>
              <a:t>Many organizations </a:t>
            </a:r>
            <a:r>
              <a:rPr lang="en-US" b="1" dirty="0"/>
              <a:t>prioritize projects </a:t>
            </a:r>
            <a:r>
              <a:rPr lang="en-US" dirty="0"/>
              <a:t>as being high, medium, or low priority based on the current business environment</a:t>
            </a:r>
          </a:p>
          <a:p>
            <a:pPr eaLnBrk="1" hangingPunct="1"/>
            <a:r>
              <a:rPr lang="en-US" dirty="0"/>
              <a:t>Organizations should always focus on </a:t>
            </a:r>
            <a:r>
              <a:rPr lang="en-US" b="1" dirty="0"/>
              <a:t>high-priority projects</a:t>
            </a:r>
          </a:p>
        </p:txBody>
      </p:sp>
      <p:sp>
        <p:nvSpPr>
          <p:cNvPr id="48130" name="Rectangle 2"/>
          <p:cNvSpPr>
            <a:spLocks noGrp="1" noChangeArrowheads="1"/>
          </p:cNvSpPr>
          <p:nvPr>
            <p:ph type="title"/>
          </p:nvPr>
        </p:nvSpPr>
        <p:spPr/>
        <p:txBody>
          <a:bodyPr/>
          <a:lstStyle/>
          <a:p>
            <a:pPr eaLnBrk="1" hangingPunct="1">
              <a:defRPr/>
            </a:pPr>
            <a:r>
              <a:rPr lang="en-US" sz="2800" dirty="0">
                <a:solidFill>
                  <a:schemeClr val="tx1"/>
                </a:solidFill>
              </a:rPr>
              <a:t>Project Priority</a:t>
            </a:r>
          </a:p>
        </p:txBody>
      </p:sp>
    </p:spTree>
    <p:extLst>
      <p:ext uri="{BB962C8B-B14F-4D97-AF65-F5344CB8AC3E}">
        <p14:creationId xmlns:p14="http://schemas.microsoft.com/office/powerpoint/2010/main" val="27180813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noChangeArrowheads="1"/>
          </p:cNvSpPr>
          <p:nvPr>
            <p:ph idx="1"/>
          </p:nvPr>
        </p:nvSpPr>
        <p:spPr>
          <a:xfrm>
            <a:off x="152400" y="1621585"/>
            <a:ext cx="8686800" cy="4937125"/>
          </a:xfrm>
        </p:spPr>
        <p:txBody>
          <a:bodyPr/>
          <a:lstStyle/>
          <a:p>
            <a:r>
              <a:rPr lang="en-US" sz="2600" dirty="0"/>
              <a:t>Recall that a </a:t>
            </a:r>
            <a:r>
              <a:rPr lang="en-US" sz="2600" b="1" dirty="0"/>
              <a:t>program</a:t>
            </a:r>
            <a:r>
              <a:rPr lang="en-US" sz="2600" dirty="0"/>
              <a:t> is a group of related projects, subsidiary programs, and program activities managed in a coordinated manner to obtain benefits not available from managing them individually</a:t>
            </a:r>
          </a:p>
          <a:p>
            <a:r>
              <a:rPr lang="en-US" sz="2600" dirty="0"/>
              <a:t>After deciding which projects to pursue, organizations need to decide if it is advantageous </a:t>
            </a:r>
            <a:r>
              <a:rPr lang="en-US" sz="2600" dirty="0">
                <a:solidFill>
                  <a:srgbClr val="FF0000"/>
                </a:solidFill>
              </a:rPr>
              <a:t>to manage several projects together as part of a program</a:t>
            </a:r>
          </a:p>
          <a:p>
            <a:pPr eaLnBrk="1" hangingPunct="1"/>
            <a:r>
              <a:rPr lang="en-US" sz="2600" dirty="0"/>
              <a:t>There might already be a program that a new project would logically fall under, or the organization might initiate a program and then approve projects for it</a:t>
            </a:r>
          </a:p>
        </p:txBody>
      </p:sp>
      <p:sp>
        <p:nvSpPr>
          <p:cNvPr id="50178" name="Rectangle 2"/>
          <p:cNvSpPr>
            <a:spLocks noGrp="1" noChangeArrowheads="1"/>
          </p:cNvSpPr>
          <p:nvPr>
            <p:ph type="title"/>
          </p:nvPr>
        </p:nvSpPr>
        <p:spPr/>
        <p:txBody>
          <a:bodyPr/>
          <a:lstStyle/>
          <a:p>
            <a:pPr eaLnBrk="1" hangingPunct="1">
              <a:defRPr/>
            </a:pPr>
            <a:r>
              <a:rPr lang="en-US" sz="2800" dirty="0">
                <a:solidFill>
                  <a:schemeClr val="tx1"/>
                </a:solidFill>
              </a:rPr>
              <a:t>Program Selection</a:t>
            </a:r>
          </a:p>
        </p:txBody>
      </p:sp>
    </p:spTree>
    <p:extLst>
      <p:ext uri="{BB962C8B-B14F-4D97-AF65-F5344CB8AC3E}">
        <p14:creationId xmlns:p14="http://schemas.microsoft.com/office/powerpoint/2010/main" val="778164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3"/>
          <p:cNvSpPr>
            <a:spLocks noGrp="1" noChangeArrowheads="1"/>
          </p:cNvSpPr>
          <p:nvPr>
            <p:ph idx="1"/>
          </p:nvPr>
        </p:nvSpPr>
        <p:spPr>
          <a:xfrm>
            <a:off x="485775" y="1417638"/>
            <a:ext cx="8229600" cy="4937125"/>
          </a:xfrm>
        </p:spPr>
        <p:txBody>
          <a:bodyPr/>
          <a:lstStyle/>
          <a:p>
            <a:pPr eaLnBrk="1" hangingPunct="1"/>
            <a:r>
              <a:rPr lang="en-US" sz="2800" dirty="0"/>
              <a:t>It’s crucial to focus on </a:t>
            </a:r>
            <a:r>
              <a:rPr lang="en-US" sz="2800" dirty="0">
                <a:solidFill>
                  <a:srgbClr val="FF0000"/>
                </a:solidFill>
              </a:rPr>
              <a:t>enterprise success </a:t>
            </a:r>
            <a:r>
              <a:rPr lang="en-US" sz="2800" dirty="0"/>
              <a:t>when creating project portfolios</a:t>
            </a:r>
          </a:p>
          <a:p>
            <a:pPr eaLnBrk="1" hangingPunct="1"/>
            <a:r>
              <a:rPr lang="en-US" sz="2800" dirty="0"/>
              <a:t>There may be a need to cancel or put several projects on hold, reassign resources from one project to another, suggest changes in project leadership, or take other actions that might negatively affect individual projects or programs to help the organization as a whole</a:t>
            </a:r>
          </a:p>
          <a:p>
            <a:pPr eaLnBrk="1" hangingPunct="1"/>
            <a:r>
              <a:rPr lang="en-US" sz="2800" dirty="0"/>
              <a:t>For example, a university might have to close a campus in order to provide quality services at other campuses</a:t>
            </a:r>
          </a:p>
        </p:txBody>
      </p:sp>
      <p:sp>
        <p:nvSpPr>
          <p:cNvPr id="54274" name="Rectangle 2"/>
          <p:cNvSpPr>
            <a:spLocks noGrp="1" noChangeArrowheads="1"/>
          </p:cNvSpPr>
          <p:nvPr>
            <p:ph type="title"/>
          </p:nvPr>
        </p:nvSpPr>
        <p:spPr/>
        <p:txBody>
          <a:bodyPr/>
          <a:lstStyle/>
          <a:p>
            <a:pPr eaLnBrk="1" hangingPunct="1">
              <a:defRPr/>
            </a:pPr>
            <a:r>
              <a:rPr lang="en-US" sz="2800" dirty="0">
                <a:solidFill>
                  <a:schemeClr val="tx1"/>
                </a:solidFill>
              </a:rPr>
              <a:t>Project Portfolio Selection</a:t>
            </a:r>
          </a:p>
        </p:txBody>
      </p:sp>
    </p:spTree>
    <p:extLst>
      <p:ext uri="{BB962C8B-B14F-4D97-AF65-F5344CB8AC3E}">
        <p14:creationId xmlns:p14="http://schemas.microsoft.com/office/powerpoint/2010/main" val="19488416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3"/>
          <p:cNvSpPr>
            <a:spLocks noGrp="1" noChangeArrowheads="1"/>
          </p:cNvSpPr>
          <p:nvPr>
            <p:ph idx="1"/>
          </p:nvPr>
        </p:nvSpPr>
        <p:spPr>
          <a:xfrm>
            <a:off x="457200" y="1447800"/>
            <a:ext cx="8229600" cy="4937125"/>
          </a:xfrm>
        </p:spPr>
        <p:txBody>
          <a:bodyPr/>
          <a:lstStyle/>
          <a:p>
            <a:pPr eaLnBrk="1" hangingPunct="1"/>
            <a:r>
              <a:rPr lang="en-US" sz="2800" dirty="0"/>
              <a:t>Figure 2-11 illustrates one approach for project portfolio management in which there is one large portfolio for the entire organization. </a:t>
            </a:r>
            <a:r>
              <a:rPr lang="en-US" sz="2800" b="1" dirty="0"/>
              <a:t>Sections of the portfolio are broken down to improve the management of projects in each sector</a:t>
            </a:r>
          </a:p>
          <a:p>
            <a:pPr eaLnBrk="1" hangingPunct="1"/>
            <a:r>
              <a:rPr lang="en-US" sz="2800" dirty="0"/>
              <a:t>The IT projects are broken down into three categories:</a:t>
            </a:r>
          </a:p>
          <a:p>
            <a:pPr lvl="1" eaLnBrk="1" hangingPunct="1"/>
            <a:r>
              <a:rPr lang="en-US" sz="2400" dirty="0"/>
              <a:t>Venture: Projects that help transform the business</a:t>
            </a:r>
          </a:p>
          <a:p>
            <a:pPr lvl="1" eaLnBrk="1" hangingPunct="1"/>
            <a:r>
              <a:rPr lang="en-US" sz="2400" dirty="0"/>
              <a:t>Growth: Projects that help increase revenues</a:t>
            </a:r>
          </a:p>
          <a:p>
            <a:pPr lvl="1" eaLnBrk="1" hangingPunct="1"/>
            <a:r>
              <a:rPr lang="en-US" sz="2400" dirty="0"/>
              <a:t>Core: Projects that help run the business</a:t>
            </a:r>
          </a:p>
          <a:p>
            <a:pPr eaLnBrk="1" hangingPunct="1"/>
            <a:endParaRPr lang="en-US" dirty="0"/>
          </a:p>
        </p:txBody>
      </p:sp>
      <p:sp>
        <p:nvSpPr>
          <p:cNvPr id="410626" name="Rectangle 2"/>
          <p:cNvSpPr>
            <a:spLocks noGrp="1" noChangeArrowheads="1"/>
          </p:cNvSpPr>
          <p:nvPr>
            <p:ph type="title"/>
          </p:nvPr>
        </p:nvSpPr>
        <p:spPr>
          <a:xfrm>
            <a:off x="221514" y="254000"/>
            <a:ext cx="7843030" cy="1143000"/>
          </a:xfrm>
        </p:spPr>
        <p:txBody>
          <a:bodyPr>
            <a:normAutofit/>
          </a:bodyPr>
          <a:lstStyle/>
          <a:p>
            <a:pPr eaLnBrk="1" fontAlgn="auto" hangingPunct="1">
              <a:spcAft>
                <a:spcPts val="0"/>
              </a:spcAft>
              <a:defRPr/>
            </a:pPr>
            <a:r>
              <a:rPr lang="en-US" sz="2800" dirty="0">
                <a:solidFill>
                  <a:schemeClr val="tx1"/>
                </a:solidFill>
              </a:rPr>
              <a:t>Sample Approaches for Creating a Project Portfolio</a:t>
            </a:r>
          </a:p>
        </p:txBody>
      </p:sp>
    </p:spTree>
    <p:extLst>
      <p:ext uri="{BB962C8B-B14F-4D97-AF65-F5344CB8AC3E}">
        <p14:creationId xmlns:p14="http://schemas.microsoft.com/office/powerpoint/2010/main" val="23581892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p:cNvSpPr>
            <a:spLocks noGrp="1" noChangeArrowheads="1"/>
          </p:cNvSpPr>
          <p:nvPr>
            <p:ph type="title"/>
          </p:nvPr>
        </p:nvSpPr>
        <p:spPr>
          <a:xfrm>
            <a:off x="381000" y="32905"/>
            <a:ext cx="8763000" cy="1039091"/>
          </a:xfrm>
        </p:spPr>
        <p:txBody>
          <a:bodyPr>
            <a:normAutofit fontScale="90000"/>
          </a:bodyPr>
          <a:lstStyle/>
          <a:p>
            <a:pPr eaLnBrk="1" fontAlgn="auto" hangingPunct="1">
              <a:spcAft>
                <a:spcPts val="0"/>
              </a:spcAft>
              <a:defRPr/>
            </a:pPr>
            <a:r>
              <a:rPr lang="en-US" sz="3200" dirty="0">
                <a:solidFill>
                  <a:schemeClr val="tx1"/>
                </a:solidFill>
              </a:rPr>
              <a:t>Figure 2-11. Sample Project Portfolio Approach</a:t>
            </a:r>
          </a:p>
        </p:txBody>
      </p:sp>
      <p:pic>
        <p:nvPicPr>
          <p:cNvPr id="55299" name="Picture 3" descr="Fig02-08"/>
          <p:cNvPicPr>
            <a:picLocks noChangeAspect="1" noChangeArrowheads="1"/>
          </p:cNvPicPr>
          <p:nvPr/>
        </p:nvPicPr>
        <p:blipFill>
          <a:blip r:embed="rId2"/>
          <a:srcRect b="5846"/>
          <a:stretch>
            <a:fillRect/>
          </a:stretch>
        </p:blipFill>
        <p:spPr bwMode="auto">
          <a:xfrm>
            <a:off x="114300" y="1434306"/>
            <a:ext cx="8915400" cy="3989388"/>
          </a:xfrm>
          <a:prstGeom prst="rect">
            <a:avLst/>
          </a:prstGeom>
          <a:noFill/>
          <a:ln w="9525">
            <a:noFill/>
            <a:miter lim="800000"/>
            <a:headEnd/>
            <a:tailEnd/>
          </a:ln>
        </p:spPr>
      </p:pic>
      <p:sp>
        <p:nvSpPr>
          <p:cNvPr id="8" name="Rectangle 6"/>
          <p:cNvSpPr>
            <a:spLocks noChangeArrowheads="1"/>
          </p:cNvSpPr>
          <p:nvPr/>
        </p:nvSpPr>
        <p:spPr bwMode="auto">
          <a:xfrm>
            <a:off x="2019300" y="5648743"/>
            <a:ext cx="5334000" cy="258532"/>
          </a:xfrm>
          <a:prstGeom prst="rect">
            <a:avLst/>
          </a:prstGeom>
          <a:noFill/>
          <a:ln w="9525" cap="flat" cmpd="sng" algn="ctr">
            <a:noFill/>
            <a:prstDash val="solid"/>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90000"/>
              </a:lnSpc>
              <a:spcBef>
                <a:spcPct val="20000"/>
              </a:spcBef>
              <a:spcAft>
                <a:spcPct val="0"/>
              </a:spcAft>
              <a:buClrTx/>
              <a:buSzTx/>
              <a:buNone/>
              <a:tabLst/>
            </a:pPr>
            <a:r>
              <a:rPr kumimoji="0" lang="en-US" sz="12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Schwalbe, Information Technology Project Management, Sixth Edition, 2010</a:t>
            </a:r>
            <a:endParaRPr kumimoji="0" lang="en-US" sz="2400" b="0" i="0" u="none" strike="noStrike" cap="none" normalizeH="0" baseline="0" dirty="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0253164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3"/>
          <p:cNvSpPr>
            <a:spLocks noGrp="1" noChangeArrowheads="1"/>
          </p:cNvSpPr>
          <p:nvPr>
            <p:ph idx="1"/>
          </p:nvPr>
        </p:nvSpPr>
        <p:spPr>
          <a:xfrm>
            <a:off x="381000" y="1600200"/>
            <a:ext cx="8229600" cy="3657600"/>
          </a:xfrm>
        </p:spPr>
        <p:txBody>
          <a:bodyPr/>
          <a:lstStyle/>
          <a:p>
            <a:pPr marL="533400" indent="-533400" eaLnBrk="1" hangingPunct="1">
              <a:buFontTx/>
              <a:buAutoNum type="arabicPeriod"/>
            </a:pPr>
            <a:r>
              <a:rPr lang="en-US" dirty="0"/>
              <a:t>Put all of your projects in one list</a:t>
            </a:r>
          </a:p>
          <a:p>
            <a:pPr marL="533400" indent="-533400" eaLnBrk="1" hangingPunct="1">
              <a:buFontTx/>
              <a:buAutoNum type="arabicPeriod"/>
            </a:pPr>
            <a:r>
              <a:rPr lang="en-US" dirty="0"/>
              <a:t>Prioritize the projects in your list</a:t>
            </a:r>
          </a:p>
          <a:p>
            <a:pPr marL="533400" indent="-533400" eaLnBrk="1" hangingPunct="1">
              <a:buFontTx/>
              <a:buAutoNum type="arabicPeriod"/>
            </a:pPr>
            <a:r>
              <a:rPr lang="en-US" dirty="0"/>
              <a:t>Divide your projects into several categories based on types of investment</a:t>
            </a:r>
          </a:p>
          <a:p>
            <a:pPr marL="533400" indent="-533400" eaLnBrk="1" hangingPunct="1">
              <a:buFontTx/>
              <a:buAutoNum type="arabicPeriod"/>
            </a:pPr>
            <a:r>
              <a:rPr lang="en-US" dirty="0"/>
              <a:t>Automate the list</a:t>
            </a:r>
          </a:p>
          <a:p>
            <a:pPr marL="533400" indent="-533400" eaLnBrk="1" hangingPunct="1">
              <a:buFontTx/>
              <a:buAutoNum type="arabicPeriod"/>
            </a:pPr>
            <a:r>
              <a:rPr lang="en-US" dirty="0"/>
              <a:t>Apply modern portfolio theory, including risk-return tools that map project risks</a:t>
            </a:r>
          </a:p>
          <a:p>
            <a:pPr marL="533400" indent="-533400" eaLnBrk="1" hangingPunct="1"/>
            <a:endParaRPr lang="en-US" dirty="0"/>
          </a:p>
          <a:p>
            <a:pPr marL="533400" indent="-533400" eaLnBrk="1" hangingPunct="1"/>
            <a:endParaRPr lang="en-US" dirty="0"/>
          </a:p>
        </p:txBody>
      </p:sp>
      <p:sp>
        <p:nvSpPr>
          <p:cNvPr id="412674" name="Rectangle 2"/>
          <p:cNvSpPr>
            <a:spLocks noGrp="1" noChangeArrowheads="1"/>
          </p:cNvSpPr>
          <p:nvPr>
            <p:ph type="title"/>
          </p:nvPr>
        </p:nvSpPr>
        <p:spPr/>
        <p:txBody>
          <a:bodyPr>
            <a:normAutofit/>
          </a:bodyPr>
          <a:lstStyle/>
          <a:p>
            <a:pPr eaLnBrk="1" fontAlgn="auto" hangingPunct="1">
              <a:spcAft>
                <a:spcPts val="0"/>
              </a:spcAft>
              <a:defRPr/>
            </a:pPr>
            <a:r>
              <a:rPr lang="en-US" sz="3200" dirty="0">
                <a:solidFill>
                  <a:schemeClr val="tx1"/>
                </a:solidFill>
              </a:rPr>
              <a:t>Five Levels of Project Portfolio Management</a:t>
            </a:r>
          </a:p>
        </p:txBody>
      </p:sp>
    </p:spTree>
    <p:extLst>
      <p:ext uri="{BB962C8B-B14F-4D97-AF65-F5344CB8AC3E}">
        <p14:creationId xmlns:p14="http://schemas.microsoft.com/office/powerpoint/2010/main" val="15718357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solidFill>
                  <a:schemeClr val="tx1"/>
                </a:solidFill>
              </a:rPr>
              <a:t>Figure 2-13. Deciding What Fruit to Eat (www.xkcd.com)</a:t>
            </a:r>
          </a:p>
        </p:txBody>
      </p:sp>
      <p:pic>
        <p:nvPicPr>
          <p:cNvPr id="84994" name="Picture 19" descr="fig2-11.tif"/>
          <p:cNvPicPr>
            <a:picLocks noChangeAspect="1" noChangeArrowheads="1"/>
          </p:cNvPicPr>
          <p:nvPr/>
        </p:nvPicPr>
        <p:blipFill>
          <a:blip r:embed="rId2"/>
          <a:srcRect l="3375" t="2200" r="2321"/>
          <a:stretch>
            <a:fillRect/>
          </a:stretch>
        </p:blipFill>
        <p:spPr bwMode="auto">
          <a:xfrm>
            <a:off x="1905000" y="1417638"/>
            <a:ext cx="5334000" cy="4786463"/>
          </a:xfrm>
          <a:prstGeom prst="rect">
            <a:avLst/>
          </a:prstGeom>
          <a:noFill/>
          <a:ln w="9525">
            <a:noFill/>
            <a:miter lim="800000"/>
            <a:headEnd/>
            <a:tailEnd/>
          </a:ln>
        </p:spPr>
      </p:pic>
    </p:spTree>
    <p:extLst>
      <p:ext uri="{BB962C8B-B14F-4D97-AF65-F5344CB8AC3E}">
        <p14:creationId xmlns:p14="http://schemas.microsoft.com/office/powerpoint/2010/main" val="10014671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BE26AC-FFD8-3FAA-8B73-8F6C7D7F3CE2}"/>
              </a:ext>
            </a:extLst>
          </p:cNvPr>
          <p:cNvSpPr>
            <a:spLocks noGrp="1"/>
          </p:cNvSpPr>
          <p:nvPr>
            <p:ph type="title"/>
          </p:nvPr>
        </p:nvSpPr>
        <p:spPr/>
        <p:txBody>
          <a:bodyPr/>
          <a:lstStyle/>
          <a:p>
            <a:r>
              <a:rPr lang="en-US" dirty="0">
                <a:solidFill>
                  <a:schemeClr val="tx1"/>
                </a:solidFill>
              </a:rPr>
              <a:t>Quick Review Questions</a:t>
            </a:r>
          </a:p>
        </p:txBody>
      </p:sp>
      <p:sp>
        <p:nvSpPr>
          <p:cNvPr id="5" name="TextBox 4">
            <a:extLst>
              <a:ext uri="{FF2B5EF4-FFF2-40B4-BE49-F238E27FC236}">
                <a16:creationId xmlns:a16="http://schemas.microsoft.com/office/drawing/2014/main" id="{21F4ED40-7CD0-4477-89B4-6C909584304C}"/>
              </a:ext>
            </a:extLst>
          </p:cNvPr>
          <p:cNvSpPr txBox="1"/>
          <p:nvPr/>
        </p:nvSpPr>
        <p:spPr>
          <a:xfrm>
            <a:off x="1458004" y="1237083"/>
            <a:ext cx="6606540" cy="4524315"/>
          </a:xfrm>
          <a:prstGeom prst="rect">
            <a:avLst/>
          </a:prstGeom>
          <a:noFill/>
        </p:spPr>
        <p:txBody>
          <a:bodyPr wrap="square">
            <a:spAutoFit/>
          </a:bodyPr>
          <a:lstStyle/>
          <a:p>
            <a:pPr marL="0" lvl="0" indent="0">
              <a:buNone/>
            </a:pPr>
            <a:r>
              <a:rPr lang="en-US" sz="1800" dirty="0"/>
              <a:t>1. Describe the importance of aligning projects with business   </a:t>
            </a:r>
          </a:p>
          <a:p>
            <a:pPr marL="0" lvl="0" indent="0">
              <a:buNone/>
            </a:pPr>
            <a:r>
              <a:rPr lang="en-US" sz="1800" dirty="0"/>
              <a:t>   strategy, the strategic planning process, and using a SWOT analysis</a:t>
            </a:r>
          </a:p>
          <a:p>
            <a:pPr marL="0" lvl="0" indent="0">
              <a:buNone/>
            </a:pPr>
            <a:endParaRPr lang="en-US" sz="1800" dirty="0"/>
          </a:p>
          <a:p>
            <a:pPr marL="0" lvl="0" indent="0">
              <a:buNone/>
            </a:pPr>
            <a:r>
              <a:rPr lang="en-US" sz="1800" dirty="0"/>
              <a:t>2. Explain two different approaches to the project planning process—a four-stage traditional approach and an agile approach</a:t>
            </a:r>
          </a:p>
          <a:p>
            <a:pPr marL="0" lvl="0" indent="0">
              <a:buNone/>
            </a:pPr>
            <a:endParaRPr lang="en-US" sz="1800" dirty="0"/>
          </a:p>
          <a:p>
            <a:pPr marL="0" lvl="0" indent="0">
              <a:buNone/>
            </a:pPr>
            <a:r>
              <a:rPr lang="en-US" sz="1800" dirty="0"/>
              <a:t>3. Summarize the various methods for selecting projects</a:t>
            </a:r>
          </a:p>
          <a:p>
            <a:pPr marL="0" lvl="0" indent="0">
              <a:buNone/>
            </a:pPr>
            <a:endParaRPr lang="en-US" sz="1800" dirty="0"/>
          </a:p>
          <a:p>
            <a:pPr marL="0" lvl="0" indent="0">
              <a:buNone/>
            </a:pPr>
            <a:r>
              <a:rPr lang="en-US" sz="1800" dirty="0"/>
              <a:t>4. Discuss the program selection process and distinguish the </a:t>
            </a:r>
          </a:p>
          <a:p>
            <a:pPr marL="0" lvl="0" indent="0">
              <a:buNone/>
            </a:pPr>
            <a:r>
              <a:rPr lang="en-US" sz="1800" dirty="0"/>
              <a:t>   differences between programs and projects</a:t>
            </a:r>
          </a:p>
          <a:p>
            <a:pPr marL="0" lvl="0" indent="0">
              <a:buNone/>
            </a:pPr>
            <a:endParaRPr lang="en-US" sz="1800" dirty="0"/>
          </a:p>
          <a:p>
            <a:pPr marL="0" lvl="0" indent="0">
              <a:buNone/>
            </a:pPr>
            <a:r>
              <a:rPr lang="en-US" sz="1800" dirty="0"/>
              <a:t>5. Describe the project portfolio selection process and the five levels of  </a:t>
            </a:r>
          </a:p>
          <a:p>
            <a:pPr marL="0" lvl="0" indent="0">
              <a:buNone/>
            </a:pPr>
            <a:r>
              <a:rPr lang="en-US" sz="1800" dirty="0"/>
              <a:t>    project portfolio management</a:t>
            </a:r>
          </a:p>
        </p:txBody>
      </p:sp>
    </p:spTree>
    <p:extLst>
      <p:ext uri="{BB962C8B-B14F-4D97-AF65-F5344CB8AC3E}">
        <p14:creationId xmlns:p14="http://schemas.microsoft.com/office/powerpoint/2010/main" val="37268833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264465" y="411163"/>
            <a:ext cx="769095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TW" sz="3600" b="1" u="sng" dirty="0">
                <a:solidFill>
                  <a:schemeClr val="accent6">
                    <a:lumMod val="75000"/>
                  </a:schemeClr>
                </a:solidFill>
                <a:latin typeface="Century Gothic" panose="020B0502020202020204" pitchFamily="34" charset="0"/>
                <a:ea typeface="新細明體" pitchFamily="18" charset="-120"/>
              </a:rPr>
              <a:t>Summary of Main Teaching Points</a:t>
            </a:r>
            <a:endParaRPr lang="en-US" altLang="zh-TW" sz="3600" u="sng" dirty="0">
              <a:solidFill>
                <a:schemeClr val="accent6">
                  <a:lumMod val="75000"/>
                </a:schemeClr>
              </a:solidFill>
              <a:latin typeface="Century Gothic" panose="020B0502020202020204" pitchFamily="34" charset="0"/>
              <a:ea typeface="新細明體" pitchFamily="18" charset="-120"/>
            </a:endParaRPr>
          </a:p>
        </p:txBody>
      </p:sp>
      <p:sp>
        <p:nvSpPr>
          <p:cNvPr id="6" name="Rectangle 3"/>
          <p:cNvSpPr>
            <a:spLocks noGrp="1" noChangeArrowheads="1"/>
          </p:cNvSpPr>
          <p:nvPr>
            <p:ph idx="1"/>
          </p:nvPr>
        </p:nvSpPr>
        <p:spPr>
          <a:xfrm>
            <a:off x="153912" y="1563314"/>
            <a:ext cx="8686800" cy="5029200"/>
          </a:xfrm>
        </p:spPr>
        <p:txBody>
          <a:bodyPr>
            <a:normAutofit lnSpcReduction="10000"/>
          </a:bodyPr>
          <a:lstStyle/>
          <a:p>
            <a:pPr eaLnBrk="1" hangingPunct="1">
              <a:lnSpc>
                <a:spcPct val="90000"/>
              </a:lnSpc>
            </a:pPr>
            <a:r>
              <a:rPr lang="en-US" sz="2400" dirty="0"/>
              <a:t>An organization’s overall business strategy should guide the project selection process and management of those projects</a:t>
            </a:r>
          </a:p>
          <a:p>
            <a:r>
              <a:rPr lang="en-US" sz="2400" dirty="0"/>
              <a:t>Many organizations follow a traditional approach, often completed in four stages. To make more timely decisions, they can also use an agile approach. </a:t>
            </a:r>
          </a:p>
          <a:p>
            <a:r>
              <a:rPr lang="en-US" sz="2400" dirty="0"/>
              <a:t>Several methods are available for selecting projects, including financial methods (net present value, return on investment, and payback); weighted scoring models; balanced scorecards; addressing problems, opportunities, and directives; project time frame; and project priority</a:t>
            </a:r>
          </a:p>
          <a:p>
            <a:pPr eaLnBrk="1" hangingPunct="1">
              <a:lnSpc>
                <a:spcPct val="90000"/>
              </a:lnSpc>
            </a:pPr>
            <a:r>
              <a:rPr lang="en-US" sz="2400" dirty="0"/>
              <a:t>The main criteria for program selection are the coordination and benefits available by grouping projects</a:t>
            </a:r>
          </a:p>
          <a:p>
            <a:pPr eaLnBrk="1" hangingPunct="1">
              <a:lnSpc>
                <a:spcPct val="90000"/>
              </a:lnSpc>
            </a:pPr>
            <a:r>
              <a:rPr lang="en-US" sz="2400" dirty="0"/>
              <a:t>The goal of project portfolio management is to help maximize business value to ensure enterprise success</a:t>
            </a:r>
            <a:endParaRPr lang="en-US" sz="2800" dirty="0"/>
          </a:p>
        </p:txBody>
      </p:sp>
    </p:spTree>
    <p:extLst>
      <p:ext uri="{BB962C8B-B14F-4D97-AF65-F5344CB8AC3E}">
        <p14:creationId xmlns:p14="http://schemas.microsoft.com/office/powerpoint/2010/main" val="28760552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F542AB-FB67-5AAF-820C-AA9F1B9394C5}"/>
              </a:ext>
            </a:extLst>
          </p:cNvPr>
          <p:cNvSpPr>
            <a:spLocks noGrp="1"/>
          </p:cNvSpPr>
          <p:nvPr>
            <p:ph type="title"/>
          </p:nvPr>
        </p:nvSpPr>
        <p:spPr>
          <a:xfrm>
            <a:off x="190500" y="274892"/>
            <a:ext cx="7843030" cy="857250"/>
          </a:xfrm>
        </p:spPr>
        <p:txBody>
          <a:bodyPr/>
          <a:lstStyle/>
          <a:p>
            <a:r>
              <a:rPr lang="en-MY" dirty="0">
                <a:solidFill>
                  <a:schemeClr val="tx1"/>
                </a:solidFill>
              </a:rPr>
              <a:t>Summary / Recap of Main Points</a:t>
            </a:r>
          </a:p>
        </p:txBody>
      </p:sp>
      <p:sp>
        <p:nvSpPr>
          <p:cNvPr id="6" name="TextBox 5">
            <a:extLst>
              <a:ext uri="{FF2B5EF4-FFF2-40B4-BE49-F238E27FC236}">
                <a16:creationId xmlns:a16="http://schemas.microsoft.com/office/drawing/2014/main" id="{049259FC-2E43-4BCA-9628-A5FEBA3D25B2}"/>
              </a:ext>
            </a:extLst>
          </p:cNvPr>
          <p:cNvSpPr txBox="1"/>
          <p:nvPr/>
        </p:nvSpPr>
        <p:spPr>
          <a:xfrm>
            <a:off x="566928" y="1305341"/>
            <a:ext cx="7763256" cy="3970318"/>
          </a:xfrm>
          <a:prstGeom prst="rect">
            <a:avLst/>
          </a:prstGeom>
          <a:noFill/>
        </p:spPr>
        <p:txBody>
          <a:bodyPr wrap="square">
            <a:spAutoFit/>
          </a:bodyPr>
          <a:lstStyle/>
          <a:p>
            <a:pPr marL="0" lvl="0" indent="0">
              <a:buNone/>
            </a:pPr>
            <a:r>
              <a:rPr lang="en-US" sz="1800" dirty="0"/>
              <a:t>1.  Importance of aligning projects with business strategy</a:t>
            </a:r>
          </a:p>
          <a:p>
            <a:pPr marL="0" lvl="0" indent="0">
              <a:buNone/>
            </a:pPr>
            <a:endParaRPr lang="en-US" sz="1800" dirty="0"/>
          </a:p>
          <a:p>
            <a:pPr marL="0" lvl="0" indent="0">
              <a:buNone/>
            </a:pPr>
            <a:r>
              <a:rPr lang="en-US" sz="1800" dirty="0"/>
              <a:t>2. Project planning process—a four-stage traditional approach and an    agile approach</a:t>
            </a:r>
          </a:p>
          <a:p>
            <a:pPr marL="0" lvl="0" indent="0">
              <a:buNone/>
            </a:pPr>
            <a:endParaRPr lang="en-US" sz="1800" dirty="0"/>
          </a:p>
          <a:p>
            <a:pPr marL="0" lvl="0" indent="0">
              <a:buNone/>
            </a:pPr>
            <a:r>
              <a:rPr lang="en-US" sz="1800" dirty="0"/>
              <a:t>3. </a:t>
            </a:r>
            <a:r>
              <a:rPr lang="en-US" dirty="0"/>
              <a:t>V</a:t>
            </a:r>
            <a:r>
              <a:rPr lang="en-US" sz="1800" dirty="0"/>
              <a:t>arious methods for selecting projects and demonstrate how to calculate net present value, return on </a:t>
            </a:r>
          </a:p>
          <a:p>
            <a:pPr marL="0" lvl="0" indent="0">
              <a:buNone/>
            </a:pPr>
            <a:r>
              <a:rPr lang="en-US" sz="1800" dirty="0"/>
              <a:t>    investment, payback, and the weighted score for a project</a:t>
            </a:r>
          </a:p>
          <a:p>
            <a:pPr marL="0" lvl="0" indent="0">
              <a:buNone/>
            </a:pPr>
            <a:endParaRPr lang="en-US" sz="1800" dirty="0"/>
          </a:p>
          <a:p>
            <a:pPr marL="0" lvl="0" indent="0">
              <a:buNone/>
            </a:pPr>
            <a:r>
              <a:rPr lang="en-US" sz="1800" dirty="0"/>
              <a:t>4. Program selection process and distinguish the </a:t>
            </a:r>
          </a:p>
          <a:p>
            <a:pPr marL="0" lvl="0" indent="0">
              <a:buNone/>
            </a:pPr>
            <a:r>
              <a:rPr lang="en-US" sz="1800" dirty="0"/>
              <a:t>   differences between programs and projects</a:t>
            </a:r>
          </a:p>
          <a:p>
            <a:pPr marL="0" lvl="0" indent="0">
              <a:buNone/>
            </a:pPr>
            <a:endParaRPr lang="en-US" sz="1800" dirty="0"/>
          </a:p>
          <a:p>
            <a:pPr marL="0" lvl="0" indent="0">
              <a:buNone/>
            </a:pPr>
            <a:r>
              <a:rPr lang="en-US" sz="1800" dirty="0"/>
              <a:t>5. Project portfolio selection process and the five levels of  </a:t>
            </a:r>
          </a:p>
          <a:p>
            <a:pPr marL="0" lvl="0" indent="0">
              <a:buNone/>
            </a:pPr>
            <a:r>
              <a:rPr lang="en-US" sz="1800" dirty="0"/>
              <a:t>    project portfolio management</a:t>
            </a:r>
          </a:p>
        </p:txBody>
      </p:sp>
    </p:spTree>
    <p:extLst>
      <p:ext uri="{BB962C8B-B14F-4D97-AF65-F5344CB8AC3E}">
        <p14:creationId xmlns:p14="http://schemas.microsoft.com/office/powerpoint/2010/main" val="2877144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A8516-4B35-EF6A-5E3F-7D6D0954C1E8}"/>
              </a:ext>
            </a:extLst>
          </p:cNvPr>
          <p:cNvSpPr>
            <a:spLocks noGrp="1"/>
          </p:cNvSpPr>
          <p:nvPr>
            <p:ph type="title"/>
          </p:nvPr>
        </p:nvSpPr>
        <p:spPr/>
        <p:txBody>
          <a:bodyPr/>
          <a:lstStyle/>
          <a:p>
            <a:r>
              <a:rPr lang="en-MY" dirty="0">
                <a:solidFill>
                  <a:schemeClr val="tx1"/>
                </a:solidFill>
              </a:rPr>
              <a:t>Recap From Last Lesson</a:t>
            </a:r>
          </a:p>
        </p:txBody>
      </p:sp>
      <p:sp>
        <p:nvSpPr>
          <p:cNvPr id="9" name="Content Placeholder 8">
            <a:extLst>
              <a:ext uri="{FF2B5EF4-FFF2-40B4-BE49-F238E27FC236}">
                <a16:creationId xmlns:a16="http://schemas.microsoft.com/office/drawing/2014/main" id="{9D496500-6EFF-D6A4-A019-E1438C03575B}"/>
              </a:ext>
            </a:extLst>
          </p:cNvPr>
          <p:cNvSpPr>
            <a:spLocks noGrp="1"/>
          </p:cNvSpPr>
          <p:nvPr>
            <p:ph idx="1"/>
          </p:nvPr>
        </p:nvSpPr>
        <p:spPr>
          <a:xfrm>
            <a:off x="331075" y="1920478"/>
            <a:ext cx="8591411" cy="2614079"/>
          </a:xfrm>
        </p:spPr>
        <p:txBody>
          <a:bodyPr/>
          <a:lstStyle/>
          <a:p>
            <a:r>
              <a:rPr lang="en-MY" dirty="0"/>
              <a:t>What are projects, programs, and portfolios?</a:t>
            </a:r>
          </a:p>
          <a:p>
            <a:r>
              <a:rPr lang="en-MY" dirty="0"/>
              <a:t>What are the various attributes of a project?</a:t>
            </a:r>
          </a:p>
          <a:p>
            <a:r>
              <a:rPr lang="en-MY" dirty="0"/>
              <a:t>What are the project constraints?</a:t>
            </a:r>
          </a:p>
          <a:p>
            <a:r>
              <a:rPr lang="en-MY" dirty="0"/>
              <a:t>What is Project Management?</a:t>
            </a:r>
          </a:p>
          <a:p>
            <a:r>
              <a:rPr lang="en-MY" dirty="0"/>
              <a:t>Describe the PMBOK Framework.</a:t>
            </a:r>
          </a:p>
          <a:p>
            <a:r>
              <a:rPr lang="en-MY" dirty="0"/>
              <a:t>Who are the Project Stakeholders?</a:t>
            </a:r>
          </a:p>
          <a:p>
            <a:r>
              <a:rPr lang="en-MY" dirty="0"/>
              <a:t>What are the suggested skills for Project Managers, Program Managers and Portfolio Managers? </a:t>
            </a:r>
          </a:p>
          <a:p>
            <a:endParaRPr lang="en-MY" dirty="0"/>
          </a:p>
        </p:txBody>
      </p:sp>
    </p:spTree>
    <p:extLst>
      <p:ext uri="{BB962C8B-B14F-4D97-AF65-F5344CB8AC3E}">
        <p14:creationId xmlns:p14="http://schemas.microsoft.com/office/powerpoint/2010/main" val="11476925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5727BF85-4898-C572-6D05-919FBFE550CD}"/>
              </a:ext>
            </a:extLst>
          </p:cNvPr>
          <p:cNvSpPr>
            <a:spLocks noGrp="1"/>
          </p:cNvSpPr>
          <p:nvPr>
            <p:ph type="body" sz="quarter" idx="3"/>
          </p:nvPr>
        </p:nvSpPr>
        <p:spPr/>
        <p:txBody>
          <a:bodyPr/>
          <a:lstStyle/>
          <a:p>
            <a:r>
              <a:rPr lang="en-MY" dirty="0"/>
              <a:t>Preparation for Class</a:t>
            </a:r>
          </a:p>
        </p:txBody>
      </p:sp>
      <p:sp>
        <p:nvSpPr>
          <p:cNvPr id="9" name="Content Placeholder 8">
            <a:extLst>
              <a:ext uri="{FF2B5EF4-FFF2-40B4-BE49-F238E27FC236}">
                <a16:creationId xmlns:a16="http://schemas.microsoft.com/office/drawing/2014/main" id="{160D1C6E-2053-4E08-F1D3-C2DBE5B07258}"/>
              </a:ext>
            </a:extLst>
          </p:cNvPr>
          <p:cNvSpPr>
            <a:spLocks noGrp="1"/>
          </p:cNvSpPr>
          <p:nvPr>
            <p:ph sz="quarter" idx="4"/>
          </p:nvPr>
        </p:nvSpPr>
        <p:spPr/>
        <p:txBody>
          <a:bodyPr/>
          <a:lstStyle/>
          <a:p>
            <a:r>
              <a:rPr lang="en-US" dirty="0"/>
              <a:t>Think about how you would start a project.</a:t>
            </a:r>
            <a:endParaRPr lang="en-MY" dirty="0"/>
          </a:p>
        </p:txBody>
      </p:sp>
      <p:sp>
        <p:nvSpPr>
          <p:cNvPr id="3" name="Title 2">
            <a:extLst>
              <a:ext uri="{FF2B5EF4-FFF2-40B4-BE49-F238E27FC236}">
                <a16:creationId xmlns:a16="http://schemas.microsoft.com/office/drawing/2014/main" id="{A76A8566-4DD3-8921-A149-7D81DBCCC899}"/>
              </a:ext>
            </a:extLst>
          </p:cNvPr>
          <p:cNvSpPr>
            <a:spLocks noGrp="1"/>
          </p:cNvSpPr>
          <p:nvPr>
            <p:ph type="title"/>
          </p:nvPr>
        </p:nvSpPr>
        <p:spPr>
          <a:xfrm>
            <a:off x="221514" y="677863"/>
            <a:ext cx="7843030" cy="857250"/>
          </a:xfrm>
        </p:spPr>
        <p:txBody>
          <a:bodyPr/>
          <a:lstStyle/>
          <a:p>
            <a:r>
              <a:rPr lang="en-MY" dirty="0">
                <a:solidFill>
                  <a:schemeClr val="tx1"/>
                </a:solidFill>
              </a:rPr>
              <a:t>What To Expect Next Week</a:t>
            </a:r>
          </a:p>
        </p:txBody>
      </p:sp>
      <p:sp>
        <p:nvSpPr>
          <p:cNvPr id="6" name="Text Placeholder 5">
            <a:extLst>
              <a:ext uri="{FF2B5EF4-FFF2-40B4-BE49-F238E27FC236}">
                <a16:creationId xmlns:a16="http://schemas.microsoft.com/office/drawing/2014/main" id="{920CA82D-607C-591C-A7A4-9D4811ED9EA9}"/>
              </a:ext>
            </a:extLst>
          </p:cNvPr>
          <p:cNvSpPr>
            <a:spLocks noGrp="1"/>
          </p:cNvSpPr>
          <p:nvPr>
            <p:ph type="body" idx="1"/>
          </p:nvPr>
        </p:nvSpPr>
        <p:spPr/>
        <p:txBody>
          <a:bodyPr/>
          <a:lstStyle/>
          <a:p>
            <a:r>
              <a:rPr lang="en-MY" dirty="0"/>
              <a:t>In Class</a:t>
            </a:r>
          </a:p>
        </p:txBody>
      </p:sp>
      <p:sp>
        <p:nvSpPr>
          <p:cNvPr id="7" name="Content Placeholder 6">
            <a:extLst>
              <a:ext uri="{FF2B5EF4-FFF2-40B4-BE49-F238E27FC236}">
                <a16:creationId xmlns:a16="http://schemas.microsoft.com/office/drawing/2014/main" id="{12E60516-14FA-6023-4EA0-3F1B5EAA0BCD}"/>
              </a:ext>
            </a:extLst>
          </p:cNvPr>
          <p:cNvSpPr>
            <a:spLocks noGrp="1"/>
          </p:cNvSpPr>
          <p:nvPr>
            <p:ph sz="half" idx="2"/>
          </p:nvPr>
        </p:nvSpPr>
        <p:spPr/>
        <p:txBody>
          <a:bodyPr/>
          <a:lstStyle/>
          <a:p>
            <a:r>
              <a:rPr lang="en-US" dirty="0"/>
              <a:t>Description of Project Management Process Groups and Knowledge Areas.</a:t>
            </a:r>
          </a:p>
          <a:p>
            <a:r>
              <a:rPr lang="en-US" dirty="0"/>
              <a:t>Understand the different Project Management Methodologies.</a:t>
            </a:r>
          </a:p>
          <a:p>
            <a:r>
              <a:rPr lang="en-US" dirty="0"/>
              <a:t>Discuss the Project Initiating process.</a:t>
            </a:r>
          </a:p>
          <a:p>
            <a:r>
              <a:rPr lang="en-US" dirty="0"/>
              <a:t>Understand the importance of Business Case.</a:t>
            </a:r>
          </a:p>
          <a:p>
            <a:r>
              <a:rPr lang="en-US" dirty="0"/>
              <a:t>Identify &amp; </a:t>
            </a:r>
            <a:r>
              <a:rPr lang="en-US" dirty="0" err="1"/>
              <a:t>Analyse</a:t>
            </a:r>
            <a:r>
              <a:rPr lang="en-US" dirty="0"/>
              <a:t> Project Stakeholders.</a:t>
            </a:r>
          </a:p>
          <a:p>
            <a:r>
              <a:rPr lang="en-US" dirty="0"/>
              <a:t>Create a Project Charter &amp; Assumption Log.</a:t>
            </a:r>
          </a:p>
          <a:p>
            <a:r>
              <a:rPr lang="en-US" dirty="0"/>
              <a:t>Describe the importance of having a Project Kick-off meeting.</a:t>
            </a:r>
            <a:endParaRPr lang="en-MY" dirty="0"/>
          </a:p>
        </p:txBody>
      </p:sp>
    </p:spTree>
    <p:extLst>
      <p:ext uri="{BB962C8B-B14F-4D97-AF65-F5344CB8AC3E}">
        <p14:creationId xmlns:p14="http://schemas.microsoft.com/office/powerpoint/2010/main" val="20029363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ltLang="en-US" sz="2000" b="1" dirty="0">
                <a:latin typeface="Century Gothic" panose="020B0502020202020204" pitchFamily="34" charset="0"/>
              </a:rPr>
              <a:t>If you have mastered this topic, </a:t>
            </a:r>
            <a:r>
              <a:rPr lang="en-US" altLang="en-US" sz="2000" b="1" dirty="0">
                <a:solidFill>
                  <a:srgbClr val="990000"/>
                </a:solidFill>
                <a:latin typeface="Century Gothic" panose="020B0502020202020204" pitchFamily="34" charset="0"/>
              </a:rPr>
              <a:t>you should be able to use the following terms correctly in your assignments and exams</a:t>
            </a:r>
            <a:r>
              <a:rPr lang="en-US" altLang="en-US" sz="2000" b="1" dirty="0">
                <a:latin typeface="Century Gothic" panose="020B0502020202020204" pitchFamily="34" charset="0"/>
              </a:rPr>
              <a:t>:</a:t>
            </a:r>
          </a:p>
          <a:p>
            <a:pPr lvl="1"/>
            <a:r>
              <a:rPr lang="en-US" sz="2400" dirty="0"/>
              <a:t>Business strategy</a:t>
            </a:r>
          </a:p>
          <a:p>
            <a:pPr lvl="1"/>
            <a:r>
              <a:rPr lang="en-US" sz="2400" dirty="0"/>
              <a:t>Project selection</a:t>
            </a:r>
          </a:p>
          <a:p>
            <a:pPr lvl="1"/>
            <a:endParaRPr lang="en-US" dirty="0"/>
          </a:p>
        </p:txBody>
      </p:sp>
      <p:sp>
        <p:nvSpPr>
          <p:cNvPr id="2" name="Title 1"/>
          <p:cNvSpPr>
            <a:spLocks noGrp="1"/>
          </p:cNvSpPr>
          <p:nvPr>
            <p:ph type="title"/>
          </p:nvPr>
        </p:nvSpPr>
        <p:spPr/>
        <p:txBody>
          <a:bodyPr/>
          <a:lstStyle/>
          <a:p>
            <a:r>
              <a:rPr lang="en-US" altLang="en-US" b="1" u="sng" dirty="0">
                <a:solidFill>
                  <a:schemeClr val="accent6">
                    <a:lumMod val="75000"/>
                  </a:schemeClr>
                </a:solidFill>
                <a:latin typeface="Century Gothic" panose="020B0502020202020204" pitchFamily="34" charset="0"/>
                <a:cs typeface="Arial" panose="020B0604020202020204" pitchFamily="34" charset="0"/>
              </a:rPr>
              <a:t>Key Terms You Must Be Able To Use</a:t>
            </a:r>
            <a:endParaRPr lang="en-US" dirty="0">
              <a:solidFill>
                <a:schemeClr val="accent6">
                  <a:lumMod val="75000"/>
                </a:schemeClr>
              </a:solidFill>
              <a:latin typeface="Century Gothic" panose="020B0502020202020204" pitchFamily="34" charset="0"/>
            </a:endParaRPr>
          </a:p>
        </p:txBody>
      </p:sp>
    </p:spTree>
    <p:extLst>
      <p:ext uri="{BB962C8B-B14F-4D97-AF65-F5344CB8AC3E}">
        <p14:creationId xmlns:p14="http://schemas.microsoft.com/office/powerpoint/2010/main" val="2157730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idx="1"/>
          </p:nvPr>
        </p:nvSpPr>
        <p:spPr>
          <a:xfrm>
            <a:off x="304800" y="1447800"/>
            <a:ext cx="8458200" cy="4648200"/>
          </a:xfrm>
        </p:spPr>
        <p:txBody>
          <a:bodyPr/>
          <a:lstStyle/>
          <a:p>
            <a:pPr eaLnBrk="1" hangingPunct="1"/>
            <a:r>
              <a:rPr lang="en-US" dirty="0"/>
              <a:t>Most organizations cannot undertake most of the potential projects identified because of </a:t>
            </a:r>
            <a:r>
              <a:rPr lang="en-US" dirty="0">
                <a:solidFill>
                  <a:srgbClr val="FF0000"/>
                </a:solidFill>
              </a:rPr>
              <a:t>resource limitations and other constraints</a:t>
            </a:r>
          </a:p>
          <a:p>
            <a:pPr eaLnBrk="1" hangingPunct="1"/>
            <a:r>
              <a:rPr lang="en-US" dirty="0"/>
              <a:t>An organization’s overall </a:t>
            </a:r>
            <a:r>
              <a:rPr lang="en-US" dirty="0">
                <a:solidFill>
                  <a:srgbClr val="FF0000"/>
                </a:solidFill>
              </a:rPr>
              <a:t>business strategy </a:t>
            </a:r>
            <a:r>
              <a:rPr lang="en-US" dirty="0"/>
              <a:t>should guide the project selection process and management of those projects</a:t>
            </a:r>
          </a:p>
          <a:p>
            <a:pPr eaLnBrk="1" hangingPunct="1"/>
            <a:endParaRPr lang="en-US" sz="3200" dirty="0"/>
          </a:p>
          <a:p>
            <a:pPr eaLnBrk="1" hangingPunct="1"/>
            <a:endParaRPr lang="en-US" sz="3200" dirty="0"/>
          </a:p>
          <a:p>
            <a:pPr eaLnBrk="1" hangingPunct="1">
              <a:spcBef>
                <a:spcPct val="50000"/>
              </a:spcBef>
            </a:pPr>
            <a:endParaRPr lang="en-US" sz="3200" dirty="0"/>
          </a:p>
          <a:p>
            <a:pPr lvl="1" eaLnBrk="1" hangingPunct="1">
              <a:spcBef>
                <a:spcPct val="50000"/>
              </a:spcBef>
            </a:pPr>
            <a:endParaRPr lang="en-US" dirty="0"/>
          </a:p>
        </p:txBody>
      </p:sp>
      <p:sp>
        <p:nvSpPr>
          <p:cNvPr id="378882" name="Rectangle 2"/>
          <p:cNvSpPr>
            <a:spLocks noGrp="1" noChangeArrowheads="1"/>
          </p:cNvSpPr>
          <p:nvPr>
            <p:ph type="title"/>
          </p:nvPr>
        </p:nvSpPr>
        <p:spPr/>
        <p:txBody>
          <a:bodyPr>
            <a:noAutofit/>
          </a:bodyPr>
          <a:lstStyle/>
          <a:p>
            <a:pPr eaLnBrk="1" fontAlgn="auto" hangingPunct="1">
              <a:spcAft>
                <a:spcPts val="0"/>
              </a:spcAft>
              <a:defRPr/>
            </a:pPr>
            <a:r>
              <a:rPr lang="en-US" sz="3200" dirty="0">
                <a:solidFill>
                  <a:schemeClr val="tx1"/>
                </a:solidFill>
              </a:rPr>
              <a:t>Aligning Projects with Business Strategy</a:t>
            </a:r>
          </a:p>
        </p:txBody>
      </p:sp>
      <p:sp>
        <p:nvSpPr>
          <p:cNvPr id="6" name="Slide Number Placeholder 5"/>
          <p:cNvSpPr>
            <a:spLocks noGrp="1"/>
          </p:cNvSpPr>
          <p:nvPr>
            <p:ph type="sldNum" sz="quarter" idx="4294967295"/>
          </p:nvPr>
        </p:nvSpPr>
        <p:spPr>
          <a:xfrm>
            <a:off x="8588375" y="6408738"/>
            <a:ext cx="555625" cy="365125"/>
          </a:xfrm>
          <a:prstGeom prst="rect">
            <a:avLst/>
          </a:prstGeom>
        </p:spPr>
        <p:txBody>
          <a:bodyPr/>
          <a:lstStyle/>
          <a:p>
            <a:pPr>
              <a:defRPr/>
            </a:pPr>
            <a:fld id="{CF1420D5-10AA-4852-85CA-BD8FA4BA12AE}" type="slidenum">
              <a:rPr lang="en-US" smtClean="0"/>
              <a:pPr>
                <a:defRPr/>
              </a:pPr>
              <a:t>6</a:t>
            </a:fld>
            <a:endParaRPr lang="en-US" dirty="0"/>
          </a:p>
        </p:txBody>
      </p:sp>
    </p:spTree>
    <p:extLst>
      <p:ext uri="{BB962C8B-B14F-4D97-AF65-F5344CB8AC3E}">
        <p14:creationId xmlns:p14="http://schemas.microsoft.com/office/powerpoint/2010/main" val="3766489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idx="1"/>
          </p:nvPr>
        </p:nvSpPr>
        <p:spPr>
          <a:xfrm>
            <a:off x="533400" y="1676400"/>
            <a:ext cx="8001000" cy="4495800"/>
          </a:xfrm>
        </p:spPr>
        <p:txBody>
          <a:bodyPr/>
          <a:lstStyle/>
          <a:p>
            <a:pPr eaLnBrk="1" hangingPunct="1"/>
            <a:r>
              <a:rPr lang="en-US" b="1" dirty="0"/>
              <a:t>SWOT analysis </a:t>
            </a:r>
            <a:r>
              <a:rPr lang="en-US" dirty="0"/>
              <a:t>involves</a:t>
            </a:r>
            <a:r>
              <a:rPr lang="en-US" b="1" dirty="0"/>
              <a:t> </a:t>
            </a:r>
            <a:r>
              <a:rPr lang="en-US" dirty="0"/>
              <a:t>analyzing </a:t>
            </a:r>
            <a:r>
              <a:rPr lang="en-US" b="1" dirty="0"/>
              <a:t>S</a:t>
            </a:r>
            <a:r>
              <a:rPr lang="en-US" dirty="0"/>
              <a:t>trengths, </a:t>
            </a:r>
            <a:r>
              <a:rPr lang="en-US" b="1" dirty="0"/>
              <a:t>W</a:t>
            </a:r>
            <a:r>
              <a:rPr lang="en-US" dirty="0"/>
              <a:t>eaknesses, </a:t>
            </a:r>
            <a:r>
              <a:rPr lang="en-US" b="1" dirty="0"/>
              <a:t>O</a:t>
            </a:r>
            <a:r>
              <a:rPr lang="en-US" dirty="0"/>
              <a:t>pportunities, and </a:t>
            </a:r>
            <a:r>
              <a:rPr lang="en-US" b="1" dirty="0"/>
              <a:t>T</a:t>
            </a:r>
            <a:r>
              <a:rPr lang="en-US" dirty="0"/>
              <a:t>hreats</a:t>
            </a:r>
          </a:p>
          <a:p>
            <a:pPr eaLnBrk="1" hangingPunct="1"/>
            <a:r>
              <a:rPr lang="en-US" dirty="0"/>
              <a:t>It can help you </a:t>
            </a:r>
            <a:r>
              <a:rPr lang="en-US" b="1" dirty="0"/>
              <a:t>identify potential projects</a:t>
            </a:r>
            <a:r>
              <a:rPr lang="en-US" dirty="0"/>
              <a:t>, as is shown in the example about four people trying to start a new business</a:t>
            </a:r>
          </a:p>
        </p:txBody>
      </p:sp>
      <p:sp>
        <p:nvSpPr>
          <p:cNvPr id="19458" name="Rectangle 2"/>
          <p:cNvSpPr>
            <a:spLocks noGrp="1" noChangeArrowheads="1"/>
          </p:cNvSpPr>
          <p:nvPr>
            <p:ph type="title"/>
          </p:nvPr>
        </p:nvSpPr>
        <p:spPr/>
        <p:txBody>
          <a:bodyPr/>
          <a:lstStyle/>
          <a:p>
            <a:pPr eaLnBrk="1" hangingPunct="1">
              <a:defRPr/>
            </a:pPr>
            <a:r>
              <a:rPr lang="en-US" sz="2800" dirty="0">
                <a:solidFill>
                  <a:schemeClr val="tx1"/>
                </a:solidFill>
              </a:rPr>
              <a:t>SWOT Analysis</a:t>
            </a:r>
          </a:p>
        </p:txBody>
      </p:sp>
      <p:sp>
        <p:nvSpPr>
          <p:cNvPr id="6" name="Slide Number Placeholder 5"/>
          <p:cNvSpPr>
            <a:spLocks noGrp="1"/>
          </p:cNvSpPr>
          <p:nvPr>
            <p:ph type="sldNum" sz="quarter" idx="4294967295"/>
          </p:nvPr>
        </p:nvSpPr>
        <p:spPr>
          <a:xfrm>
            <a:off x="8588375" y="6408738"/>
            <a:ext cx="555625" cy="365125"/>
          </a:xfrm>
          <a:prstGeom prst="rect">
            <a:avLst/>
          </a:prstGeom>
        </p:spPr>
        <p:txBody>
          <a:bodyPr/>
          <a:lstStyle/>
          <a:p>
            <a:pPr>
              <a:defRPr/>
            </a:pPr>
            <a:fld id="{329530C7-2943-4B0D-A67C-684902EA7A81}" type="slidenum">
              <a:rPr lang="en-US" smtClean="0"/>
              <a:pPr>
                <a:defRPr/>
              </a:pPr>
              <a:t>7</a:t>
            </a:fld>
            <a:endParaRPr lang="en-US" dirty="0"/>
          </a:p>
        </p:txBody>
      </p:sp>
    </p:spTree>
    <p:extLst>
      <p:ext uri="{BB962C8B-B14F-4D97-AF65-F5344CB8AC3E}">
        <p14:creationId xmlns:p14="http://schemas.microsoft.com/office/powerpoint/2010/main" val="3796916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57199"/>
            <a:ext cx="8610600" cy="1280319"/>
          </a:xfrm>
        </p:spPr>
        <p:txBody>
          <a:bodyPr>
            <a:noAutofit/>
          </a:bodyPr>
          <a:lstStyle/>
          <a:p>
            <a:pPr>
              <a:defRPr/>
            </a:pPr>
            <a:r>
              <a:rPr lang="en-US" sz="2800" dirty="0">
                <a:solidFill>
                  <a:schemeClr val="tx1"/>
                </a:solidFill>
                <a:effectLst/>
              </a:rPr>
              <a:t>Figure 2-2. Mind Map of a SWOT Analysis to Help Identify Potential Projects (Created with </a:t>
            </a:r>
            <a:r>
              <a:rPr lang="en-US" sz="2800" dirty="0" err="1">
                <a:solidFill>
                  <a:schemeClr val="tx1"/>
                </a:solidFill>
                <a:effectLst/>
              </a:rPr>
              <a:t>MatchWare’s</a:t>
            </a:r>
            <a:r>
              <a:rPr lang="en-US" sz="2800" dirty="0">
                <a:solidFill>
                  <a:schemeClr val="tx1"/>
                </a:solidFill>
                <a:effectLst/>
              </a:rPr>
              <a:t> </a:t>
            </a:r>
            <a:r>
              <a:rPr lang="en-US" sz="2800" dirty="0" err="1">
                <a:solidFill>
                  <a:schemeClr val="tx1"/>
                </a:solidFill>
                <a:effectLst/>
              </a:rPr>
              <a:t>MindView</a:t>
            </a:r>
            <a:r>
              <a:rPr lang="en-US" sz="2800" dirty="0">
                <a:solidFill>
                  <a:schemeClr val="tx1"/>
                </a:solidFill>
                <a:effectLst/>
              </a:rPr>
              <a:t> Business Edition) </a:t>
            </a:r>
            <a:br>
              <a:rPr lang="en-US" sz="1800" dirty="0">
                <a:solidFill>
                  <a:schemeClr val="tx1"/>
                </a:solidFill>
              </a:rPr>
            </a:br>
            <a:endParaRPr lang="en-US" sz="1800" dirty="0">
              <a:solidFill>
                <a:schemeClr val="tx1"/>
              </a:solidFill>
            </a:endParaRPr>
          </a:p>
        </p:txBody>
      </p:sp>
      <p:sp>
        <p:nvSpPr>
          <p:cNvPr id="6" name="Slide Number Placeholder 5"/>
          <p:cNvSpPr>
            <a:spLocks noGrp="1"/>
          </p:cNvSpPr>
          <p:nvPr>
            <p:ph type="sldNum" sz="quarter" idx="4294967295"/>
          </p:nvPr>
        </p:nvSpPr>
        <p:spPr>
          <a:xfrm>
            <a:off x="8588375" y="6408738"/>
            <a:ext cx="555625" cy="365125"/>
          </a:xfrm>
          <a:prstGeom prst="rect">
            <a:avLst/>
          </a:prstGeom>
        </p:spPr>
        <p:txBody>
          <a:bodyPr/>
          <a:lstStyle/>
          <a:p>
            <a:pPr>
              <a:defRPr/>
            </a:pPr>
            <a:fld id="{94F56051-CD73-45C5-B40D-13E692411FCC}" type="slidenum">
              <a:rPr lang="en-US" smtClean="0"/>
              <a:pPr>
                <a:defRPr/>
              </a:pPr>
              <a:t>8</a:t>
            </a:fld>
            <a:endParaRPr lang="en-US" dirty="0"/>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304800" y="1600200"/>
            <a:ext cx="8610600" cy="3382961"/>
          </a:xfrm>
          <a:prstGeom prst="rect">
            <a:avLst/>
          </a:prstGeom>
        </p:spPr>
      </p:pic>
      <p:pic>
        <p:nvPicPr>
          <p:cNvPr id="3" name="Picture 2">
            <a:extLst>
              <a:ext uri="{FF2B5EF4-FFF2-40B4-BE49-F238E27FC236}">
                <a16:creationId xmlns:a16="http://schemas.microsoft.com/office/drawing/2014/main" id="{74B419E6-2538-9F4C-BD87-26523317782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57200" y="1737519"/>
            <a:ext cx="8610600" cy="4006056"/>
          </a:xfrm>
          <a:prstGeom prst="rect">
            <a:avLst/>
          </a:prstGeom>
        </p:spPr>
      </p:pic>
    </p:spTree>
    <p:extLst>
      <p:ext uri="{BB962C8B-B14F-4D97-AF65-F5344CB8AC3E}">
        <p14:creationId xmlns:p14="http://schemas.microsoft.com/office/powerpoint/2010/main" val="2213031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0" y="-31704"/>
            <a:ext cx="8763000" cy="1143000"/>
          </a:xfrm>
        </p:spPr>
        <p:txBody>
          <a:bodyPr>
            <a:noAutofit/>
          </a:bodyPr>
          <a:lstStyle/>
          <a:p>
            <a:r>
              <a:rPr lang="en-US" sz="2400" dirty="0">
                <a:solidFill>
                  <a:schemeClr val="tx1"/>
                </a:solidFill>
              </a:rPr>
              <a:t>Figure 2-1. Sample SWOT Analysis (Nemours)</a:t>
            </a:r>
          </a:p>
        </p:txBody>
      </p:sp>
      <p:sp>
        <p:nvSpPr>
          <p:cNvPr id="3" name="Slide Number Placeholder 2"/>
          <p:cNvSpPr>
            <a:spLocks noGrp="1"/>
          </p:cNvSpPr>
          <p:nvPr>
            <p:ph type="sldNum" sz="quarter" idx="4294967295"/>
          </p:nvPr>
        </p:nvSpPr>
        <p:spPr>
          <a:xfrm>
            <a:off x="8778875" y="6492875"/>
            <a:ext cx="365125" cy="365125"/>
          </a:xfrm>
          <a:prstGeom prst="rect">
            <a:avLst/>
          </a:prstGeom>
        </p:spPr>
        <p:txBody>
          <a:bodyPr/>
          <a:lstStyle/>
          <a:p>
            <a:pPr>
              <a:defRPr/>
            </a:pPr>
            <a:fld id="{7D50B42D-15A3-498E-9545-76378AC2C625}" type="slidenum">
              <a:rPr lang="en-US" smtClean="0"/>
              <a:pPr>
                <a:defRPr/>
              </a:pPr>
              <a:t>9</a:t>
            </a:fld>
            <a:endParaRPr lang="en-US" dirty="0"/>
          </a:p>
        </p:txBody>
      </p:sp>
      <p:pic>
        <p:nvPicPr>
          <p:cNvPr id="5" name="Picture 4"/>
          <p:cNvPicPr/>
          <p:nvPr/>
        </p:nvPicPr>
        <p:blipFill>
          <a:blip r:embed="rId2">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685800" y="990600"/>
            <a:ext cx="7924800" cy="5029200"/>
          </a:xfrm>
          <a:prstGeom prst="rect">
            <a:avLst/>
          </a:prstGeom>
        </p:spPr>
      </p:pic>
    </p:spTree>
    <p:extLst>
      <p:ext uri="{BB962C8B-B14F-4D97-AF65-F5344CB8AC3E}">
        <p14:creationId xmlns:p14="http://schemas.microsoft.com/office/powerpoint/2010/main" val="1818475848"/>
      </p:ext>
    </p:extLst>
  </p:cSld>
  <p:clrMapOvr>
    <a:masterClrMapping/>
  </p:clrMapOvr>
</p:sld>
</file>

<file path=ppt/theme/theme1.xml><?xml version="1.0" encoding="utf-8"?>
<a:theme xmlns:a="http://schemas.openxmlformats.org/drawingml/2006/main" name="UCTI-Template-foundation-level">
  <a:themeElements>
    <a:clrScheme name="APU-2023">
      <a:dk1>
        <a:srgbClr val="082F50"/>
      </a:dk1>
      <a:lt1>
        <a:srgbClr val="FFFFFF"/>
      </a:lt1>
      <a:dk2>
        <a:srgbClr val="0070C0"/>
      </a:dk2>
      <a:lt2>
        <a:srgbClr val="C0F9FC"/>
      </a:lt2>
      <a:accent1>
        <a:srgbClr val="00B0F0"/>
      </a:accent1>
      <a:accent2>
        <a:srgbClr val="079244"/>
      </a:accent2>
      <a:accent3>
        <a:srgbClr val="E02C32"/>
      </a:accent3>
      <a:accent4>
        <a:srgbClr val="45D7EA"/>
      </a:accent4>
      <a:accent5>
        <a:srgbClr val="FAC41B"/>
      </a:accent5>
      <a:accent6>
        <a:srgbClr val="082F50"/>
      </a:accent6>
      <a:hlink>
        <a:srgbClr val="9AB1D0"/>
      </a:hlink>
      <a:folHlink>
        <a:srgbClr val="0D3358"/>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UCTI-Template-foundation-lev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CTI-Template-foundation-leve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CTI-Template-foundation-leve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CTI-Template-foundation-leve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CTI-Template-foundation-leve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CTI-Template-foundation-leve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CTI-Template-foundation-leve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CTI-Template-foundation-leve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CTI-Template-foundation-leve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CTI-Template-foundation-leve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CTI-Template-foundation-leve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CTI-Template-foundation-leve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41C6B378645544D9F10C30D9F2BCFB4" ma:contentTypeVersion="5" ma:contentTypeDescription="Create a new document." ma:contentTypeScope="" ma:versionID="4199bc71a6953428033aca1df51f4853">
  <xsd:schema xmlns:xsd="http://www.w3.org/2001/XMLSchema" xmlns:xs="http://www.w3.org/2001/XMLSchema" xmlns:p="http://schemas.microsoft.com/office/2006/metadata/properties" xmlns:ns2="6d54a27f-32b3-46ed-801e-110df5e77a46" targetNamespace="http://schemas.microsoft.com/office/2006/metadata/properties" ma:root="true" ma:fieldsID="2588bda61ae56909b63104c9ef7336e8" ns2:_="">
    <xsd:import namespace="6d54a27f-32b3-46ed-801e-110df5e77a4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d54a27f-32b3-46ed-801e-110df5e77a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E939953-C3DA-4B08-8F3A-365A1361FE17}">
  <ds:schemaRefs>
    <ds:schemaRef ds:uri="http://schemas.microsoft.com/sharepoint/v3/contenttype/forms"/>
  </ds:schemaRefs>
</ds:datastoreItem>
</file>

<file path=customXml/itemProps2.xml><?xml version="1.0" encoding="utf-8"?>
<ds:datastoreItem xmlns:ds="http://schemas.openxmlformats.org/officeDocument/2006/customXml" ds:itemID="{9E8F9C75-D7AB-4AD0-9857-5F0EC1FFA69F}">
  <ds:schemaRefs>
    <ds:schemaRef ds:uri="http://schemas.microsoft.com/office/2006/documentManagement/types"/>
    <ds:schemaRef ds:uri="6d54a27f-32b3-46ed-801e-110df5e77a46"/>
    <ds:schemaRef ds:uri="http://purl.org/dc/terms/"/>
    <ds:schemaRef ds:uri="http://purl.org/dc/elements/1.1/"/>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EF18B2B0-E5E4-44FD-AE43-849B21B9AEB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d54a27f-32b3-46ed-801e-110df5e77a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APU Lecture Slide Template_White Background)</Template>
  <TotalTime>718</TotalTime>
  <Pages>11</Pages>
  <Words>2088</Words>
  <Application>Microsoft Office PowerPoint</Application>
  <PresentationFormat>On-screen Show (4:3)</PresentationFormat>
  <Paragraphs>197</Paragraphs>
  <Slides>40</Slides>
  <Notes>2</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49" baseType="lpstr">
      <vt:lpstr>Arial</vt:lpstr>
      <vt:lpstr>Calibri</vt:lpstr>
      <vt:lpstr>Century Gothic</vt:lpstr>
      <vt:lpstr>Montserrat</vt:lpstr>
      <vt:lpstr>PT Sans</vt:lpstr>
      <vt:lpstr>Times New Roman</vt:lpstr>
      <vt:lpstr>Wingdings 3</vt:lpstr>
      <vt:lpstr>UCTI-Template-foundation-level</vt:lpstr>
      <vt:lpstr>Worksheet</vt:lpstr>
      <vt:lpstr>PowerPoint Presentation</vt:lpstr>
      <vt:lpstr>TOPIC LEARNING OUTCOMES</vt:lpstr>
      <vt:lpstr>Contents &amp; Structure</vt:lpstr>
      <vt:lpstr>Recap From Last Lesson</vt:lpstr>
      <vt:lpstr>Key Terms You Must Be Able To Use</vt:lpstr>
      <vt:lpstr>Aligning Projects with Business Strategy</vt:lpstr>
      <vt:lpstr>SWOT Analysis</vt:lpstr>
      <vt:lpstr>Figure 2-2. Mind Map of a SWOT Analysis to Help Identify Potential Projects (Created with MatchWare’s MindView Business Edition)  </vt:lpstr>
      <vt:lpstr>Figure 2-1. Sample SWOT Analysis (Nemours)</vt:lpstr>
      <vt:lpstr>Traditional And Agile Approaches To Project Planning</vt:lpstr>
      <vt:lpstr>Traditional Project Planning Process</vt:lpstr>
      <vt:lpstr>Figure 2-3. Pyramid for a Traditional Project Planning Process</vt:lpstr>
      <vt:lpstr>An Agile Mindset for Project Planning</vt:lpstr>
      <vt:lpstr>Methods for Selecting Projects</vt:lpstr>
      <vt:lpstr>Performing Financial Projections</vt:lpstr>
      <vt:lpstr>Net Present Value Analysis</vt:lpstr>
      <vt:lpstr>Figure 2-5. Net Present Value Example</vt:lpstr>
      <vt:lpstr>Figure 2-6. Detailed NPV Calculations</vt:lpstr>
      <vt:lpstr>NPV Considerations</vt:lpstr>
      <vt:lpstr>Figure 2-7. Intranet Project NPV Example</vt:lpstr>
      <vt:lpstr>Steps for Calculating NPV</vt:lpstr>
      <vt:lpstr>Return on Investment</vt:lpstr>
      <vt:lpstr>Payback Analysis</vt:lpstr>
      <vt:lpstr>Figure 2-8. Charting the Payback Period</vt:lpstr>
      <vt:lpstr>Weighted Scoring Models</vt:lpstr>
      <vt:lpstr>Figure 2-9. Sample Weighted Scoring Model for Project Selection</vt:lpstr>
      <vt:lpstr>Implementing a Balanced Scorecard</vt:lpstr>
      <vt:lpstr>Figure 2-10. Sample Balanced Scorecard Strategy Map (Nemours)</vt:lpstr>
      <vt:lpstr>Project Time Frame</vt:lpstr>
      <vt:lpstr>Project Priority</vt:lpstr>
      <vt:lpstr>Program Selection</vt:lpstr>
      <vt:lpstr>Project Portfolio Selection</vt:lpstr>
      <vt:lpstr>Sample Approaches for Creating a Project Portfolio</vt:lpstr>
      <vt:lpstr>Figure 2-11. Sample Project Portfolio Approach</vt:lpstr>
      <vt:lpstr>Five Levels of Project Portfolio Management</vt:lpstr>
      <vt:lpstr>Figure 2-13. Deciding What Fruit to Eat (www.xkcd.com)</vt:lpstr>
      <vt:lpstr>Quick Review Questions</vt:lpstr>
      <vt:lpstr>PowerPoint Presentation</vt:lpstr>
      <vt:lpstr>Summary / Recap of Main Points</vt:lpstr>
      <vt:lpstr>What To Expect Next Week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MSc</dc:subject>
  <dc:creator>Mrs. Kwan (Wong Hua Hung)</dc:creator>
  <cp:lastModifiedBy>Vijayaraj C. Vijayasingam</cp:lastModifiedBy>
  <cp:revision>44</cp:revision>
  <cp:lastPrinted>1995-11-02T09:23:42Z</cp:lastPrinted>
  <dcterms:created xsi:type="dcterms:W3CDTF">2017-10-17T06:32:29Z</dcterms:created>
  <dcterms:modified xsi:type="dcterms:W3CDTF">2023-09-17T03:08:08Z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0x010100241C6B378645544D9F10C30D9F2BCFB4</vt:lpwstr>
  </property>
</Properties>
</file>